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81" r:id="rId6"/>
    <p:sldId id="272" r:id="rId7"/>
    <p:sldId id="260" r:id="rId8"/>
    <p:sldId id="277" r:id="rId9"/>
    <p:sldId id="261" r:id="rId10"/>
    <p:sldId id="262" r:id="rId11"/>
    <p:sldId id="263" r:id="rId12"/>
    <p:sldId id="264" r:id="rId13"/>
    <p:sldId id="265" r:id="rId14"/>
    <p:sldId id="266" r:id="rId15"/>
    <p:sldId id="273" r:id="rId16"/>
    <p:sldId id="279" r:id="rId17"/>
    <p:sldId id="267" r:id="rId18"/>
    <p:sldId id="268" r:id="rId19"/>
    <p:sldId id="269" r:id="rId20"/>
    <p:sldId id="270" r:id="rId21"/>
    <p:sldId id="276" r:id="rId22"/>
    <p:sldId id="274" r:id="rId23"/>
    <p:sldId id="271" r:id="rId24"/>
    <p:sldId id="278" r:id="rId25"/>
    <p:sldId id="275" r:id="rId26"/>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7CFB3D"/>
    <a:srgbClr val="009900"/>
    <a:srgbClr val="FF388C"/>
    <a:srgbClr val="006600"/>
    <a:srgbClr val="CC99FF"/>
    <a:srgbClr val="9966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Dikdörtgen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Dikdörtgen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Dikdörtgen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Düz Bağlayıcı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Düz Bağlayıcı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Düz Bağlayıcı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5" name="Düz Bağlayıcı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6"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Başlık 7"/>
          <p:cNvSpPr>
            <a:spLocks noGrp="1"/>
          </p:cNvSpPr>
          <p:nvPr>
            <p:ph type="ctrTitle"/>
          </p:nvPr>
        </p:nvSpPr>
        <p:spPr>
          <a:xfrm>
            <a:off x="2286000" y="3124200"/>
            <a:ext cx="6172200" cy="1894362"/>
          </a:xfrm>
        </p:spPr>
        <p:txBody>
          <a:bodyPr/>
          <a:lstStyle>
            <a:lvl1pPr>
              <a:defRPr b="1"/>
            </a:lvl1pPr>
          </a:lstStyle>
          <a:p>
            <a:r>
              <a:rPr lang="tr-TR" smtClean="0"/>
              <a:t>Asıl başlık stili için tıklatın</a:t>
            </a:r>
            <a:endParaRPr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22" name="Veri Yer Tutucusu 27"/>
          <p:cNvSpPr>
            <a:spLocks noGrp="1"/>
          </p:cNvSpPr>
          <p:nvPr>
            <p:ph type="dt" sz="half" idx="10"/>
          </p:nvPr>
        </p:nvSpPr>
        <p:spPr bwMode="auto">
          <a:xfrm rot="5400000">
            <a:off x="7764463" y="1174750"/>
            <a:ext cx="2286000" cy="381000"/>
          </a:xfrm>
        </p:spPr>
        <p:txBody>
          <a:bodyPr/>
          <a:lstStyle>
            <a:lvl1pPr>
              <a:defRPr/>
            </a:lvl1pPr>
          </a:lstStyle>
          <a:p>
            <a:pPr>
              <a:defRPr/>
            </a:pPr>
            <a:fld id="{3D5858BD-B870-4B38-BE62-1CDCFB25EB22}" type="datetimeFigureOut">
              <a:rPr lang="tr-TR"/>
              <a:pPr>
                <a:defRPr/>
              </a:pPr>
              <a:t>13.12.2019</a:t>
            </a:fld>
            <a:endParaRPr lang="tr-TR"/>
          </a:p>
        </p:txBody>
      </p:sp>
      <p:sp>
        <p:nvSpPr>
          <p:cNvPr id="23" name="Altbilgi Yer Tutucusu 16"/>
          <p:cNvSpPr>
            <a:spLocks noGrp="1"/>
          </p:cNvSpPr>
          <p:nvPr>
            <p:ph type="ftr" sz="quarter" idx="11"/>
          </p:nvPr>
        </p:nvSpPr>
        <p:spPr bwMode="auto">
          <a:xfrm rot="5400000">
            <a:off x="7077076" y="4181475"/>
            <a:ext cx="3657600" cy="384175"/>
          </a:xfrm>
        </p:spPr>
        <p:txBody>
          <a:bodyPr/>
          <a:lstStyle>
            <a:lvl1pPr>
              <a:defRPr/>
            </a:lvl1pPr>
          </a:lstStyle>
          <a:p>
            <a:pPr>
              <a:defRPr/>
            </a:pPr>
            <a:endParaRPr lang="tr-TR"/>
          </a:p>
        </p:txBody>
      </p:sp>
      <p:sp>
        <p:nvSpPr>
          <p:cNvPr id="24" name="Slayt Numarası Yer Tutucusu 28"/>
          <p:cNvSpPr>
            <a:spLocks noGrp="1"/>
          </p:cNvSpPr>
          <p:nvPr>
            <p:ph type="sldNum" sz="quarter" idx="12"/>
          </p:nvPr>
        </p:nvSpPr>
        <p:spPr bwMode="auto">
          <a:xfrm>
            <a:off x="1325563" y="4929188"/>
            <a:ext cx="609600" cy="517525"/>
          </a:xfrm>
        </p:spPr>
        <p:txBody>
          <a:bodyPr/>
          <a:lstStyle>
            <a:lvl1pPr>
              <a:defRPr/>
            </a:lvl1pPr>
          </a:lstStyle>
          <a:p>
            <a:pPr>
              <a:defRPr/>
            </a:pPr>
            <a:fld id="{B0320510-3F99-4585-8259-582121CA1127}" type="slidenum">
              <a:rPr lang="tr-TR"/>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13"/>
          <p:cNvSpPr>
            <a:spLocks noGrp="1"/>
          </p:cNvSpPr>
          <p:nvPr>
            <p:ph type="dt" sz="half" idx="10"/>
          </p:nvPr>
        </p:nvSpPr>
        <p:spPr/>
        <p:txBody>
          <a:bodyPr/>
          <a:lstStyle>
            <a:lvl1pPr>
              <a:defRPr/>
            </a:lvl1pPr>
          </a:lstStyle>
          <a:p>
            <a:pPr>
              <a:defRPr/>
            </a:pPr>
            <a:fld id="{057319D9-E073-4FAF-8CB4-3B25C94342FB}" type="datetimeFigureOut">
              <a:rPr lang="tr-TR"/>
              <a:pPr>
                <a:defRPr/>
              </a:pPr>
              <a:t>13.12.2019</a:t>
            </a:fld>
            <a:endParaRPr lang="tr-TR"/>
          </a:p>
        </p:txBody>
      </p:sp>
      <p:sp>
        <p:nvSpPr>
          <p:cNvPr id="5" name="Altbilgi Yer Tutucusu 2"/>
          <p:cNvSpPr>
            <a:spLocks noGrp="1"/>
          </p:cNvSpPr>
          <p:nvPr>
            <p:ph type="ftr" sz="quarter" idx="11"/>
          </p:nvPr>
        </p:nvSpPr>
        <p:spPr/>
        <p:txBody>
          <a:bodyPr/>
          <a:lstStyle>
            <a:lvl1pPr>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7B4CF4C9-6E8E-42D8-91AA-5525218256B8}"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13"/>
          <p:cNvSpPr>
            <a:spLocks noGrp="1"/>
          </p:cNvSpPr>
          <p:nvPr>
            <p:ph type="dt" sz="half" idx="10"/>
          </p:nvPr>
        </p:nvSpPr>
        <p:spPr/>
        <p:txBody>
          <a:bodyPr/>
          <a:lstStyle>
            <a:lvl1pPr>
              <a:defRPr/>
            </a:lvl1pPr>
          </a:lstStyle>
          <a:p>
            <a:pPr>
              <a:defRPr/>
            </a:pPr>
            <a:fld id="{B26D7933-ED9C-4421-8DE1-9C569B6BB6E9}" type="datetimeFigureOut">
              <a:rPr lang="tr-TR"/>
              <a:pPr>
                <a:defRPr/>
              </a:pPr>
              <a:t>13.12.2019</a:t>
            </a:fld>
            <a:endParaRPr lang="tr-TR"/>
          </a:p>
        </p:txBody>
      </p:sp>
      <p:sp>
        <p:nvSpPr>
          <p:cNvPr id="5" name="Altbilgi Yer Tutucusu 2"/>
          <p:cNvSpPr>
            <a:spLocks noGrp="1"/>
          </p:cNvSpPr>
          <p:nvPr>
            <p:ph type="ftr" sz="quarter" idx="11"/>
          </p:nvPr>
        </p:nvSpPr>
        <p:spPr/>
        <p:txBody>
          <a:bodyPr/>
          <a:lstStyle>
            <a:lvl1pPr>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CE83BBF8-A43C-4561-BAED-DB3D1758D03F}"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8" name="İçerik Yer Tutucusu 7"/>
          <p:cNvSpPr>
            <a:spLocks noGrp="1"/>
          </p:cNvSpPr>
          <p:nvPr>
            <p:ph sz="quarter" idx="1"/>
          </p:nvPr>
        </p:nvSpPr>
        <p:spPr>
          <a:xfrm>
            <a:off x="457200" y="1600200"/>
            <a:ext cx="7467600" cy="487375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6"/>
          <p:cNvSpPr>
            <a:spLocks noGrp="1"/>
          </p:cNvSpPr>
          <p:nvPr>
            <p:ph type="dt" sz="half" idx="10"/>
          </p:nvPr>
        </p:nvSpPr>
        <p:spPr/>
        <p:txBody>
          <a:bodyPr rtlCol="0"/>
          <a:lstStyle>
            <a:lvl1pPr>
              <a:defRPr/>
            </a:lvl1pPr>
          </a:lstStyle>
          <a:p>
            <a:pPr>
              <a:defRPr/>
            </a:pPr>
            <a:fld id="{4CFAFA07-65CC-40F7-ACB6-F1BDD5719A87}" type="datetimeFigureOut">
              <a:rPr lang="tr-TR"/>
              <a:pPr>
                <a:defRPr/>
              </a:pPr>
              <a:t>13.12.2019</a:t>
            </a:fld>
            <a:endParaRPr lang="tr-TR"/>
          </a:p>
        </p:txBody>
      </p:sp>
      <p:sp>
        <p:nvSpPr>
          <p:cNvPr id="5" name="Slayt Numarası Yer Tutucusu 8"/>
          <p:cNvSpPr>
            <a:spLocks noGrp="1"/>
          </p:cNvSpPr>
          <p:nvPr>
            <p:ph type="sldNum" sz="quarter" idx="11"/>
          </p:nvPr>
        </p:nvSpPr>
        <p:spPr/>
        <p:txBody>
          <a:bodyPr rtlCol="0"/>
          <a:lstStyle>
            <a:lvl1pPr>
              <a:defRPr/>
            </a:lvl1pPr>
          </a:lstStyle>
          <a:p>
            <a:pPr>
              <a:defRPr/>
            </a:pPr>
            <a:fld id="{91D93D9E-C192-4B29-A7B0-F019056FDE86}" type="slidenum">
              <a:rPr lang="tr-TR"/>
              <a:pPr>
                <a:defRPr/>
              </a:pPr>
              <a:t>‹#›</a:t>
            </a:fld>
            <a:endParaRPr lang="tr-TR"/>
          </a:p>
        </p:txBody>
      </p:sp>
      <p:sp>
        <p:nvSpPr>
          <p:cNvPr id="6" name="Altbilgi Yer Tutucusu 9"/>
          <p:cNvSpPr>
            <a:spLocks noGrp="1"/>
          </p:cNvSpPr>
          <p:nvPr>
            <p:ph type="ftr" sz="quarter" idx="12"/>
          </p:nvPr>
        </p:nvSpPr>
        <p:spPr/>
        <p:txBody>
          <a:bodyPr rtlCol="0"/>
          <a:lstStyle>
            <a:lvl1pPr>
              <a:defRPr/>
            </a:lvl1pPr>
          </a:lstStyle>
          <a:p>
            <a:pPr>
              <a:defRPr/>
            </a:pPr>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4"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Dikdörtgen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Dikdörtgen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Dikdörtgen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Düz Bağlayıcı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Düz Bağlayıcı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Düz Bağlayıcı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Düz Bağlayıcı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lang="tr-TR" smtClean="0"/>
              <a:t>Asıl başlık stili için tıklatın</a:t>
            </a:r>
            <a:endParaRPr lang="en-US"/>
          </a:p>
        </p:txBody>
      </p:sp>
      <p:sp>
        <p:nvSpPr>
          <p:cNvPr id="3" name="Metin Yer Tutucusu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20" name="Veri Yer Tutucusu 3"/>
          <p:cNvSpPr>
            <a:spLocks noGrp="1"/>
          </p:cNvSpPr>
          <p:nvPr>
            <p:ph type="dt" sz="half" idx="10"/>
          </p:nvPr>
        </p:nvSpPr>
        <p:spPr bwMode="auto">
          <a:xfrm rot="5400000">
            <a:off x="7762875" y="1169988"/>
            <a:ext cx="2286000" cy="381000"/>
          </a:xfrm>
        </p:spPr>
        <p:txBody>
          <a:bodyPr/>
          <a:lstStyle>
            <a:lvl1pPr>
              <a:defRPr/>
            </a:lvl1pPr>
          </a:lstStyle>
          <a:p>
            <a:pPr>
              <a:defRPr/>
            </a:pPr>
            <a:fld id="{47C4E4F4-7F7D-46DB-92A9-635F5BC08256}" type="datetimeFigureOut">
              <a:rPr lang="tr-TR"/>
              <a:pPr>
                <a:defRPr/>
              </a:pPr>
              <a:t>13.12.2019</a:t>
            </a:fld>
            <a:endParaRPr lang="tr-TR"/>
          </a:p>
        </p:txBody>
      </p:sp>
      <p:sp>
        <p:nvSpPr>
          <p:cNvPr id="21" name="Altbilgi Yer Tutucusu 4"/>
          <p:cNvSpPr>
            <a:spLocks noGrp="1"/>
          </p:cNvSpPr>
          <p:nvPr>
            <p:ph type="ftr" sz="quarter" idx="11"/>
          </p:nvPr>
        </p:nvSpPr>
        <p:spPr bwMode="auto">
          <a:xfrm rot="5400000">
            <a:off x="7077076" y="4178300"/>
            <a:ext cx="3657600" cy="384175"/>
          </a:xfrm>
        </p:spPr>
        <p:txBody>
          <a:bodyPr/>
          <a:lstStyle>
            <a:lvl1pPr>
              <a:defRPr/>
            </a:lvl1pPr>
          </a:lstStyle>
          <a:p>
            <a:pPr>
              <a:defRPr/>
            </a:pPr>
            <a:endParaRPr lang="tr-TR"/>
          </a:p>
        </p:txBody>
      </p:sp>
      <p:sp>
        <p:nvSpPr>
          <p:cNvPr id="22" name="Slayt Numarası Yer Tutucusu 5"/>
          <p:cNvSpPr>
            <a:spLocks noGrp="1"/>
          </p:cNvSpPr>
          <p:nvPr>
            <p:ph type="sldNum" sz="quarter" idx="12"/>
          </p:nvPr>
        </p:nvSpPr>
        <p:spPr bwMode="auto">
          <a:xfrm>
            <a:off x="1339850" y="4929188"/>
            <a:ext cx="609600" cy="517525"/>
          </a:xfrm>
        </p:spPr>
        <p:txBody>
          <a:bodyPr/>
          <a:lstStyle>
            <a:lvl1pPr>
              <a:defRPr/>
            </a:lvl1pPr>
          </a:lstStyle>
          <a:p>
            <a:pPr>
              <a:defRPr/>
            </a:pPr>
            <a:fld id="{1F4CFFB1-58E9-43EF-AE6C-9FB1C582DCF4}"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9" name="İçerik Yer Tutucusu 8"/>
          <p:cNvSpPr>
            <a:spLocks noGrp="1"/>
          </p:cNvSpPr>
          <p:nvPr>
            <p:ph sz="quarter" idx="1"/>
          </p:nvPr>
        </p:nvSpPr>
        <p:spPr>
          <a:xfrm>
            <a:off x="457200" y="1600200"/>
            <a:ext cx="36576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İçerik Yer Tutucusu 10"/>
          <p:cNvSpPr>
            <a:spLocks noGrp="1"/>
          </p:cNvSpPr>
          <p:nvPr>
            <p:ph sz="quarter" idx="2"/>
          </p:nvPr>
        </p:nvSpPr>
        <p:spPr>
          <a:xfrm>
            <a:off x="4270248" y="1600200"/>
            <a:ext cx="36576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13"/>
          <p:cNvSpPr>
            <a:spLocks noGrp="1"/>
          </p:cNvSpPr>
          <p:nvPr>
            <p:ph type="dt" sz="half" idx="10"/>
          </p:nvPr>
        </p:nvSpPr>
        <p:spPr/>
        <p:txBody>
          <a:bodyPr/>
          <a:lstStyle>
            <a:lvl1pPr>
              <a:defRPr/>
            </a:lvl1pPr>
          </a:lstStyle>
          <a:p>
            <a:pPr>
              <a:defRPr/>
            </a:pPr>
            <a:fld id="{B563F268-818C-4F56-BE84-85B356BA86C4}" type="datetimeFigureOut">
              <a:rPr lang="tr-TR"/>
              <a:pPr>
                <a:defRPr/>
              </a:pPr>
              <a:t>13.12.2019</a:t>
            </a:fld>
            <a:endParaRPr lang="tr-TR"/>
          </a:p>
        </p:txBody>
      </p:sp>
      <p:sp>
        <p:nvSpPr>
          <p:cNvPr id="6" name="Altbilgi Yer Tutucusu 2"/>
          <p:cNvSpPr>
            <a:spLocks noGrp="1"/>
          </p:cNvSpPr>
          <p:nvPr>
            <p:ph type="ftr" sz="quarter" idx="11"/>
          </p:nvPr>
        </p:nvSpPr>
        <p:spPr/>
        <p:txBody>
          <a:bodyPr/>
          <a:lstStyle>
            <a:lvl1pPr>
              <a:defRPr/>
            </a:lvl1pPr>
          </a:lstStyle>
          <a:p>
            <a:pPr>
              <a:defRPr/>
            </a:pPr>
            <a:endParaRPr lang="tr-TR"/>
          </a:p>
        </p:txBody>
      </p:sp>
      <p:sp>
        <p:nvSpPr>
          <p:cNvPr id="7" name="Slayt Numarası Yer Tutucusu 22"/>
          <p:cNvSpPr>
            <a:spLocks noGrp="1"/>
          </p:cNvSpPr>
          <p:nvPr>
            <p:ph type="sldNum" sz="quarter" idx="12"/>
          </p:nvPr>
        </p:nvSpPr>
        <p:spPr/>
        <p:txBody>
          <a:bodyPr/>
          <a:lstStyle>
            <a:lvl1pPr>
              <a:defRPr/>
            </a:lvl1pPr>
          </a:lstStyle>
          <a:p>
            <a:pPr>
              <a:defRPr/>
            </a:pPr>
            <a:fld id="{04660FC6-356F-4C8A-BAAD-4DF930BEF343}"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lstStyle>
            <a:lvl1pPr>
              <a:defRPr/>
            </a:lvl1pPr>
          </a:lstStyle>
          <a:p>
            <a:r>
              <a:rPr lang="tr-TR" smtClean="0"/>
              <a:t>Asıl başlık stili için tıklatın</a:t>
            </a:r>
            <a:endParaRPr lang="en-US"/>
          </a:p>
        </p:txBody>
      </p:sp>
      <p:sp>
        <p:nvSpPr>
          <p:cNvPr id="11" name="İçerik Yer Tutucusu 10"/>
          <p:cNvSpPr>
            <a:spLocks noGrp="1"/>
          </p:cNvSpPr>
          <p:nvPr>
            <p:ph sz="quarter" idx="2"/>
          </p:nvPr>
        </p:nvSpPr>
        <p:spPr>
          <a:xfrm>
            <a:off x="457200" y="2362200"/>
            <a:ext cx="36576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İçerik Yer Tutucusu 12"/>
          <p:cNvSpPr>
            <a:spLocks noGrp="1"/>
          </p:cNvSpPr>
          <p:nvPr>
            <p:ph sz="quarter" idx="4"/>
          </p:nvPr>
        </p:nvSpPr>
        <p:spPr>
          <a:xfrm>
            <a:off x="4371975" y="2362200"/>
            <a:ext cx="36576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smtClean="0"/>
              <a:t>Asıl metin stillerini düzenlemek için tıklatın</a:t>
            </a:r>
          </a:p>
        </p:txBody>
      </p:sp>
      <p:sp>
        <p:nvSpPr>
          <p:cNvPr id="7" name="Veri Yer Tutucusu 13"/>
          <p:cNvSpPr>
            <a:spLocks noGrp="1"/>
          </p:cNvSpPr>
          <p:nvPr>
            <p:ph type="dt" sz="half" idx="10"/>
          </p:nvPr>
        </p:nvSpPr>
        <p:spPr/>
        <p:txBody>
          <a:bodyPr/>
          <a:lstStyle>
            <a:lvl1pPr>
              <a:defRPr/>
            </a:lvl1pPr>
          </a:lstStyle>
          <a:p>
            <a:pPr>
              <a:defRPr/>
            </a:pPr>
            <a:fld id="{1600E9DB-E719-4925-AFB8-78F5CD062646}" type="datetimeFigureOut">
              <a:rPr lang="tr-TR"/>
              <a:pPr>
                <a:defRPr/>
              </a:pPr>
              <a:t>13.12.2019</a:t>
            </a:fld>
            <a:endParaRPr lang="tr-TR"/>
          </a:p>
        </p:txBody>
      </p:sp>
      <p:sp>
        <p:nvSpPr>
          <p:cNvPr id="8" name="Altbilgi Yer Tutucusu 2"/>
          <p:cNvSpPr>
            <a:spLocks noGrp="1"/>
          </p:cNvSpPr>
          <p:nvPr>
            <p:ph type="ftr" sz="quarter" idx="11"/>
          </p:nvPr>
        </p:nvSpPr>
        <p:spPr/>
        <p:txBody>
          <a:bodyPr/>
          <a:lstStyle>
            <a:lvl1pPr>
              <a:defRPr/>
            </a:lvl1pPr>
          </a:lstStyle>
          <a:p>
            <a:pPr>
              <a:defRPr/>
            </a:pPr>
            <a:endParaRPr lang="tr-TR"/>
          </a:p>
        </p:txBody>
      </p:sp>
      <p:sp>
        <p:nvSpPr>
          <p:cNvPr id="9" name="Slayt Numarası Yer Tutucusu 22"/>
          <p:cNvSpPr>
            <a:spLocks noGrp="1"/>
          </p:cNvSpPr>
          <p:nvPr>
            <p:ph type="sldNum" sz="quarter" idx="12"/>
          </p:nvPr>
        </p:nvSpPr>
        <p:spPr/>
        <p:txBody>
          <a:bodyPr/>
          <a:lstStyle>
            <a:lvl1pPr>
              <a:defRPr/>
            </a:lvl1pPr>
          </a:lstStyle>
          <a:p>
            <a:pPr>
              <a:defRPr/>
            </a:pPr>
            <a:fld id="{0BAE9B23-8E04-47A5-8AA6-09F82FED7BFD}"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Veri Yer Tutucusu 5"/>
          <p:cNvSpPr>
            <a:spLocks noGrp="1"/>
          </p:cNvSpPr>
          <p:nvPr>
            <p:ph type="dt" sz="half" idx="10"/>
          </p:nvPr>
        </p:nvSpPr>
        <p:spPr/>
        <p:txBody>
          <a:bodyPr rtlCol="0"/>
          <a:lstStyle>
            <a:lvl1pPr>
              <a:defRPr/>
            </a:lvl1pPr>
          </a:lstStyle>
          <a:p>
            <a:pPr>
              <a:defRPr/>
            </a:pPr>
            <a:fld id="{1887DB89-3C4F-4ECB-B058-35FBAC4735BB}" type="datetimeFigureOut">
              <a:rPr lang="tr-TR"/>
              <a:pPr>
                <a:defRPr/>
              </a:pPr>
              <a:t>13.12.2019</a:t>
            </a:fld>
            <a:endParaRPr lang="tr-TR"/>
          </a:p>
        </p:txBody>
      </p:sp>
      <p:sp>
        <p:nvSpPr>
          <p:cNvPr id="4" name="Slayt Numarası Yer Tutucusu 6"/>
          <p:cNvSpPr>
            <a:spLocks noGrp="1"/>
          </p:cNvSpPr>
          <p:nvPr>
            <p:ph type="sldNum" sz="quarter" idx="11"/>
          </p:nvPr>
        </p:nvSpPr>
        <p:spPr/>
        <p:txBody>
          <a:bodyPr rtlCol="0"/>
          <a:lstStyle>
            <a:lvl1pPr>
              <a:defRPr/>
            </a:lvl1pPr>
          </a:lstStyle>
          <a:p>
            <a:pPr>
              <a:defRPr/>
            </a:pPr>
            <a:fld id="{D44C79FB-7995-45E4-93AD-064E87CB96E6}" type="slidenum">
              <a:rPr lang="tr-TR"/>
              <a:pPr>
                <a:defRPr/>
              </a:pPr>
              <a:t>‹#›</a:t>
            </a:fld>
            <a:endParaRPr lang="tr-TR"/>
          </a:p>
        </p:txBody>
      </p:sp>
      <p:sp>
        <p:nvSpPr>
          <p:cNvPr id="5" name="Altbilgi Yer Tutucusu 7"/>
          <p:cNvSpPr>
            <a:spLocks noGrp="1"/>
          </p:cNvSpPr>
          <p:nvPr>
            <p:ph type="ftr" sz="quarter" idx="12"/>
          </p:nvPr>
        </p:nvSpPr>
        <p:spPr/>
        <p:txBody>
          <a:bodyPr rtlCol="0"/>
          <a:lstStyle>
            <a:lvl1pPr>
              <a:defRPr/>
            </a:lvl1pPr>
          </a:lstStyle>
          <a:p>
            <a:pPr>
              <a:defRPr/>
            </a:pPr>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3"/>
          <p:cNvSpPr>
            <a:spLocks noGrp="1"/>
          </p:cNvSpPr>
          <p:nvPr>
            <p:ph type="dt" sz="half" idx="10"/>
          </p:nvPr>
        </p:nvSpPr>
        <p:spPr/>
        <p:txBody>
          <a:bodyPr/>
          <a:lstStyle>
            <a:lvl1pPr>
              <a:defRPr/>
            </a:lvl1pPr>
          </a:lstStyle>
          <a:p>
            <a:pPr>
              <a:defRPr/>
            </a:pPr>
            <a:fld id="{830C765C-DF6B-4ED7-8BA3-D45D28538A5C}" type="datetimeFigureOut">
              <a:rPr lang="tr-TR"/>
              <a:pPr>
                <a:defRPr/>
              </a:pPr>
              <a:t>13.12.2019</a:t>
            </a:fld>
            <a:endParaRPr lang="tr-TR"/>
          </a:p>
        </p:txBody>
      </p:sp>
      <p:sp>
        <p:nvSpPr>
          <p:cNvPr id="3" name="Altbilgi Yer Tutucusu 2"/>
          <p:cNvSpPr>
            <a:spLocks noGrp="1"/>
          </p:cNvSpPr>
          <p:nvPr>
            <p:ph type="ftr" sz="quarter" idx="11"/>
          </p:nvPr>
        </p:nvSpPr>
        <p:spPr/>
        <p:txBody>
          <a:bodyPr/>
          <a:lstStyle>
            <a:lvl1pPr>
              <a:defRPr/>
            </a:lvl1pPr>
          </a:lstStyle>
          <a:p>
            <a:pPr>
              <a:defRPr/>
            </a:pPr>
            <a:endParaRPr lang="tr-TR"/>
          </a:p>
        </p:txBody>
      </p:sp>
      <p:sp>
        <p:nvSpPr>
          <p:cNvPr id="4" name="Slayt Numarası Yer Tutucusu 22"/>
          <p:cNvSpPr>
            <a:spLocks noGrp="1"/>
          </p:cNvSpPr>
          <p:nvPr>
            <p:ph type="sldNum" sz="quarter" idx="12"/>
          </p:nvPr>
        </p:nvSpPr>
        <p:spPr/>
        <p:txBody>
          <a:bodyPr/>
          <a:lstStyle>
            <a:lvl1pPr>
              <a:defRPr/>
            </a:lvl1pPr>
          </a:lstStyle>
          <a:p>
            <a:pPr>
              <a:defRPr/>
            </a:pPr>
            <a:fld id="{65748044-22F1-4B69-BCE2-87759777B375}"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Düz Bağlayıcı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Oval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Başlık 1"/>
          <p:cNvSpPr>
            <a:spLocks noGrp="1"/>
          </p:cNvSpPr>
          <p:nvPr>
            <p:ph type="title"/>
          </p:nvPr>
        </p:nvSpPr>
        <p:spPr>
          <a:xfrm rot="5400000">
            <a:off x="3371850" y="3200400"/>
            <a:ext cx="6309360" cy="457200"/>
          </a:xfrm>
        </p:spPr>
        <p:txBody>
          <a:bodyPr/>
          <a:lstStyle>
            <a:lvl1pPr algn="l">
              <a:buNone/>
              <a:defRPr sz="2000" b="1" cap="small" baseline="0"/>
            </a:lvl1pPr>
          </a:lstStyle>
          <a:p>
            <a:r>
              <a:rPr lang="tr-TR" smtClean="0"/>
              <a:t>Asıl başlık stili için tıklatın</a:t>
            </a:r>
            <a:endParaRPr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18" name="İçerik Yer Tutucusu 17"/>
          <p:cNvSpPr>
            <a:spLocks noGrp="1"/>
          </p:cNvSpPr>
          <p:nvPr>
            <p:ph sz="quarter" idx="1"/>
          </p:nvPr>
        </p:nvSpPr>
        <p:spPr>
          <a:xfrm>
            <a:off x="304800" y="274320"/>
            <a:ext cx="5638800" cy="632764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2" name="Veri Yer Tutucusu 20"/>
          <p:cNvSpPr>
            <a:spLocks noGrp="1"/>
          </p:cNvSpPr>
          <p:nvPr>
            <p:ph type="dt" sz="half" idx="10"/>
          </p:nvPr>
        </p:nvSpPr>
        <p:spPr/>
        <p:txBody>
          <a:bodyPr rtlCol="0"/>
          <a:lstStyle>
            <a:lvl1pPr>
              <a:defRPr/>
            </a:lvl1pPr>
          </a:lstStyle>
          <a:p>
            <a:pPr>
              <a:defRPr/>
            </a:pPr>
            <a:fld id="{02FBE812-CA65-4B36-9AD4-6A571CC7596F}" type="datetimeFigureOut">
              <a:rPr lang="tr-TR"/>
              <a:pPr>
                <a:defRPr/>
              </a:pPr>
              <a:t>13.12.2019</a:t>
            </a:fld>
            <a:endParaRPr lang="tr-TR"/>
          </a:p>
        </p:txBody>
      </p:sp>
      <p:sp>
        <p:nvSpPr>
          <p:cNvPr id="13" name="Slayt Numarası Yer Tutucusu 21"/>
          <p:cNvSpPr>
            <a:spLocks noGrp="1"/>
          </p:cNvSpPr>
          <p:nvPr>
            <p:ph type="sldNum" sz="quarter" idx="11"/>
          </p:nvPr>
        </p:nvSpPr>
        <p:spPr/>
        <p:txBody>
          <a:bodyPr rtlCol="0"/>
          <a:lstStyle>
            <a:lvl1pPr>
              <a:defRPr/>
            </a:lvl1pPr>
          </a:lstStyle>
          <a:p>
            <a:pPr>
              <a:defRPr/>
            </a:pPr>
            <a:fld id="{96722C0A-783D-4867-8A99-C7AE9C973BE9}" type="slidenum">
              <a:rPr lang="tr-TR"/>
              <a:pPr>
                <a:defRPr/>
              </a:pPr>
              <a:t>‹#›</a:t>
            </a:fld>
            <a:endParaRPr lang="tr-TR"/>
          </a:p>
        </p:txBody>
      </p:sp>
      <p:sp>
        <p:nvSpPr>
          <p:cNvPr id="14" name="Altbilgi Yer Tutucusu 22"/>
          <p:cNvSpPr>
            <a:spLocks noGrp="1"/>
          </p:cNvSpPr>
          <p:nvPr>
            <p:ph type="ftr" sz="quarter" idx="12"/>
          </p:nvPr>
        </p:nvSpPr>
        <p:spPr/>
        <p:txBody>
          <a:bodyPr rtlCol="0"/>
          <a:lstStyle>
            <a:lvl1pPr>
              <a:defRPr/>
            </a:lvl1pPr>
          </a:lstStyle>
          <a:p>
            <a:pPr>
              <a:defRPr/>
            </a:pPr>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Oval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 name="Düz Bağlayıcı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Başlık 1"/>
          <p:cNvSpPr>
            <a:spLocks noGrp="1"/>
          </p:cNvSpPr>
          <p:nvPr>
            <p:ph type="title"/>
          </p:nvPr>
        </p:nvSpPr>
        <p:spPr>
          <a:xfrm rot="5400000">
            <a:off x="3350133" y="3200400"/>
            <a:ext cx="6309360" cy="457200"/>
          </a:xfrm>
        </p:spPr>
        <p:txBody>
          <a:bodyPr/>
          <a:lstStyle>
            <a:lvl1pPr algn="l">
              <a:buNone/>
              <a:defRPr sz="2000" b="1"/>
            </a:lvl1pPr>
          </a:lstStyle>
          <a:p>
            <a:r>
              <a:rPr lang="tr-TR" smtClean="0"/>
              <a:t>Asıl başlık stili için tıklatın</a:t>
            </a:r>
            <a:endParaRPr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12" name="Veri Yer Tutucusu 16"/>
          <p:cNvSpPr>
            <a:spLocks noGrp="1"/>
          </p:cNvSpPr>
          <p:nvPr>
            <p:ph type="dt" sz="half" idx="10"/>
          </p:nvPr>
        </p:nvSpPr>
        <p:spPr/>
        <p:txBody>
          <a:bodyPr rtlCol="0"/>
          <a:lstStyle>
            <a:lvl1pPr>
              <a:defRPr/>
            </a:lvl1pPr>
          </a:lstStyle>
          <a:p>
            <a:pPr>
              <a:defRPr/>
            </a:pPr>
            <a:fld id="{137BD49D-1493-406F-95C4-BA595415F869}" type="datetimeFigureOut">
              <a:rPr lang="tr-TR"/>
              <a:pPr>
                <a:defRPr/>
              </a:pPr>
              <a:t>13.12.2019</a:t>
            </a:fld>
            <a:endParaRPr lang="tr-TR"/>
          </a:p>
        </p:txBody>
      </p:sp>
      <p:sp>
        <p:nvSpPr>
          <p:cNvPr id="13" name="Slayt Numarası Yer Tutucusu 17"/>
          <p:cNvSpPr>
            <a:spLocks noGrp="1"/>
          </p:cNvSpPr>
          <p:nvPr>
            <p:ph type="sldNum" sz="quarter" idx="11"/>
          </p:nvPr>
        </p:nvSpPr>
        <p:spPr/>
        <p:txBody>
          <a:bodyPr rtlCol="0"/>
          <a:lstStyle>
            <a:lvl1pPr>
              <a:defRPr/>
            </a:lvl1pPr>
          </a:lstStyle>
          <a:p>
            <a:pPr>
              <a:defRPr/>
            </a:pPr>
            <a:fld id="{CA2159AA-B5B4-4B41-A68F-53D31006FF88}" type="slidenum">
              <a:rPr lang="tr-TR"/>
              <a:pPr>
                <a:defRPr/>
              </a:pPr>
              <a:t>‹#›</a:t>
            </a:fld>
            <a:endParaRPr lang="tr-TR"/>
          </a:p>
        </p:txBody>
      </p:sp>
      <p:sp>
        <p:nvSpPr>
          <p:cNvPr id="14" name="Altbilgi Yer Tutucusu 20"/>
          <p:cNvSpPr>
            <a:spLocks noGrp="1"/>
          </p:cNvSpPr>
          <p:nvPr>
            <p:ph type="ftr" sz="quarter" idx="12"/>
          </p:nvPr>
        </p:nvSpPr>
        <p:spPr/>
        <p:txBody>
          <a:bodyPr rtlCol="0"/>
          <a:lstStyle>
            <a:lvl1pPr>
              <a:defRPr/>
            </a:lvl1pPr>
          </a:lstStyle>
          <a:p>
            <a:pPr>
              <a:defRPr/>
            </a:pPr>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lang="tr-TR" smtClean="0"/>
              <a:t>Asıl başlık stili için tıklatın</a:t>
            </a:r>
            <a:endParaRPr lang="en-US"/>
          </a:p>
        </p:txBody>
      </p:sp>
      <p:sp>
        <p:nvSpPr>
          <p:cNvPr id="1028" name="Metin Yer Tutucusu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Veri Yer Tutucusu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fld id="{671E8CBD-6E30-436F-B620-49FB0C6A8077}" type="datetimeFigureOut">
              <a:rPr lang="tr-TR"/>
              <a:pPr>
                <a:defRPr/>
              </a:pPr>
              <a:t>13.12.2019</a:t>
            </a:fld>
            <a:endParaRPr lang="tr-TR"/>
          </a:p>
        </p:txBody>
      </p:sp>
      <p:sp>
        <p:nvSpPr>
          <p:cNvPr id="3" name="Altbilgi Yer Tutucusu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ayt Numarası Yer Tutucusu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a:defRPr/>
            </a:pPr>
            <a:fld id="{C50E0ABB-388E-459F-AB0D-1028D27D7A12}"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1" r:id="rId4"/>
    <p:sldLayoutId id="2147483670" r:id="rId5"/>
    <p:sldLayoutId id="2147483675" r:id="rId6"/>
    <p:sldLayoutId id="2147483669" r:id="rId7"/>
    <p:sldLayoutId id="2147483676" r:id="rId8"/>
    <p:sldLayoutId id="2147483677" r:id="rId9"/>
    <p:sldLayoutId id="2147483668" r:id="rId10"/>
    <p:sldLayoutId id="2147483667"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1307B"/>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FAEC5"/>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EFAAB5"/>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onlineanne.com/wp-content/uploads/2013/12/activitybook131207melpin-son.pdf" TargetMode="External"/><Relationship Id="rId2" Type="http://schemas.openxmlformats.org/officeDocument/2006/relationships/hyperlink" Target="http://www.onlineanne.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006725" y="3038475"/>
            <a:ext cx="5662613" cy="1081088"/>
          </a:xfrm>
        </p:spPr>
        <p:txBody>
          <a:bodyPr/>
          <a:lstStyle/>
          <a:p>
            <a:pPr eaLnBrk="1" fontAlgn="auto" hangingPunct="1">
              <a:spcAft>
                <a:spcPts val="0"/>
              </a:spcAft>
              <a:defRPr/>
            </a:pPr>
            <a:r>
              <a:rPr lang="tr-TR" dirty="0" smtClean="0"/>
              <a:t> </a:t>
            </a:r>
            <a:br>
              <a:rPr lang="tr-TR" dirty="0" smtClean="0"/>
            </a:br>
            <a:endParaRPr lang="tr-TR" dirty="0"/>
          </a:p>
        </p:txBody>
      </p:sp>
      <p:sp>
        <p:nvSpPr>
          <p:cNvPr id="13314" name="Alt Başlık 2"/>
          <p:cNvSpPr>
            <a:spLocks noGrp="1"/>
          </p:cNvSpPr>
          <p:nvPr>
            <p:ph type="subTitle" idx="1"/>
          </p:nvPr>
        </p:nvSpPr>
        <p:spPr>
          <a:xfrm>
            <a:off x="2286000" y="5003800"/>
            <a:ext cx="6172200" cy="1371600"/>
          </a:xfrm>
        </p:spPr>
        <p:txBody>
          <a:bodyPr/>
          <a:lstStyle/>
          <a:p>
            <a:pPr eaLnBrk="1" hangingPunct="1"/>
            <a:r>
              <a:rPr lang="tr-TR" smtClean="0"/>
              <a:t> </a:t>
            </a:r>
          </a:p>
          <a:p>
            <a:pPr eaLnBrk="1" hangingPunct="1"/>
            <a:endParaRPr lang="tr-TR" smtClean="0"/>
          </a:p>
        </p:txBody>
      </p:sp>
      <p:pic>
        <p:nvPicPr>
          <p:cNvPr id="13315" name="Picture 2"/>
          <p:cNvPicPr>
            <a:picLocks noChangeAspect="1" noChangeArrowheads="1"/>
          </p:cNvPicPr>
          <p:nvPr/>
        </p:nvPicPr>
        <p:blipFill>
          <a:blip r:embed="rId2"/>
          <a:srcRect/>
          <a:stretch>
            <a:fillRect/>
          </a:stretch>
        </p:blipFill>
        <p:spPr bwMode="auto">
          <a:xfrm>
            <a:off x="6253163" y="3922713"/>
            <a:ext cx="2828925" cy="1851025"/>
          </a:xfrm>
          <a:prstGeom prst="rect">
            <a:avLst/>
          </a:prstGeom>
          <a:noFill/>
          <a:ln w="9525">
            <a:noFill/>
            <a:miter lim="800000"/>
            <a:headEnd/>
            <a:tailEnd/>
          </a:ln>
        </p:spPr>
      </p:pic>
      <p:pic>
        <p:nvPicPr>
          <p:cNvPr id="13316" name="Picture 3"/>
          <p:cNvPicPr>
            <a:picLocks noChangeAspect="1" noChangeArrowheads="1"/>
          </p:cNvPicPr>
          <p:nvPr/>
        </p:nvPicPr>
        <p:blipFill>
          <a:blip r:embed="rId3"/>
          <a:srcRect/>
          <a:stretch>
            <a:fillRect/>
          </a:stretch>
        </p:blipFill>
        <p:spPr bwMode="auto">
          <a:xfrm>
            <a:off x="179388" y="981075"/>
            <a:ext cx="2990850" cy="2381250"/>
          </a:xfrm>
          <a:prstGeom prst="rect">
            <a:avLst/>
          </a:prstGeom>
          <a:noFill/>
          <a:ln w="9525">
            <a:noFill/>
            <a:miter lim="800000"/>
            <a:headEnd/>
            <a:tailEnd/>
          </a:ln>
        </p:spPr>
      </p:pic>
      <p:sp>
        <p:nvSpPr>
          <p:cNvPr id="5" name="Oval Belirtme Çizgisi 4"/>
          <p:cNvSpPr/>
          <p:nvPr/>
        </p:nvSpPr>
        <p:spPr>
          <a:xfrm>
            <a:off x="2549551" y="41240"/>
            <a:ext cx="6408712" cy="1386443"/>
          </a:xfrm>
          <a:prstGeom prst="wedgeEllipseCallout">
            <a:avLst>
              <a:gd name="adj1" fmla="val -42884"/>
              <a:gd name="adj2" fmla="val 73492"/>
            </a:avLst>
          </a:prstGeom>
          <a:ln>
            <a:solidFill>
              <a:schemeClr val="accent1">
                <a:lumMod val="75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tr-TR" b="1" i="1" dirty="0">
                <a:solidFill>
                  <a:srgbClr val="7030A0"/>
                </a:solidFill>
                <a:latin typeface="Gill Sans MT" panose="020B0502020104020203" pitchFamily="34" charset="0"/>
              </a:rPr>
              <a:t>Voli ve Loli bugün çok önemli bir konuyu öğrenecek! Hadi siz de onlara katılın…</a:t>
            </a:r>
          </a:p>
        </p:txBody>
      </p:sp>
      <p:sp>
        <p:nvSpPr>
          <p:cNvPr id="6" name="Oval 5"/>
          <p:cNvSpPr/>
          <p:nvPr/>
        </p:nvSpPr>
        <p:spPr>
          <a:xfrm>
            <a:off x="3644900" y="3362325"/>
            <a:ext cx="1223963" cy="431800"/>
          </a:xfrm>
          <a:prstGeom prst="ellipse">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2800" dirty="0">
                <a:solidFill>
                  <a:schemeClr val="accent1">
                    <a:lumMod val="75000"/>
                  </a:schemeClr>
                </a:solidFill>
              </a:rPr>
              <a:t>Voli</a:t>
            </a:r>
          </a:p>
        </p:txBody>
      </p:sp>
      <p:sp>
        <p:nvSpPr>
          <p:cNvPr id="7" name="Oval 6"/>
          <p:cNvSpPr/>
          <p:nvPr/>
        </p:nvSpPr>
        <p:spPr>
          <a:xfrm>
            <a:off x="7031038" y="3362325"/>
            <a:ext cx="1274762" cy="431800"/>
          </a:xfrm>
          <a:prstGeom prst="ellipse">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2400" dirty="0">
                <a:solidFill>
                  <a:schemeClr val="accent2">
                    <a:lumMod val="75000"/>
                  </a:schemeClr>
                </a:solidFill>
              </a:rPr>
              <a:t>Loli</a:t>
            </a:r>
          </a:p>
        </p:txBody>
      </p:sp>
      <p:grpSp>
        <p:nvGrpSpPr>
          <p:cNvPr id="13322" name="Group 4"/>
          <p:cNvGrpSpPr>
            <a:grpSpLocks noChangeAspect="1"/>
          </p:cNvGrpSpPr>
          <p:nvPr/>
        </p:nvGrpSpPr>
        <p:grpSpPr bwMode="auto">
          <a:xfrm>
            <a:off x="2716213" y="3922713"/>
            <a:ext cx="3114675" cy="1851025"/>
            <a:chOff x="1711" y="2471"/>
            <a:chExt cx="1962" cy="1166"/>
          </a:xfrm>
        </p:grpSpPr>
        <p:sp>
          <p:nvSpPr>
            <p:cNvPr id="13323" name="AutoShape 3"/>
            <p:cNvSpPr>
              <a:spLocks noChangeAspect="1" noChangeArrowheads="1" noTextEdit="1"/>
            </p:cNvSpPr>
            <p:nvPr/>
          </p:nvSpPr>
          <p:spPr bwMode="auto">
            <a:xfrm>
              <a:off x="1711" y="2471"/>
              <a:ext cx="1962" cy="1166"/>
            </a:xfrm>
            <a:prstGeom prst="rect">
              <a:avLst/>
            </a:prstGeom>
            <a:noFill/>
            <a:ln w="9525">
              <a:noFill/>
              <a:miter lim="800000"/>
              <a:headEnd/>
              <a:tailEnd/>
            </a:ln>
          </p:spPr>
          <p:txBody>
            <a:bodyPr/>
            <a:lstStyle/>
            <a:p>
              <a:endParaRPr lang="tr-TR"/>
            </a:p>
          </p:txBody>
        </p:sp>
        <p:pic>
          <p:nvPicPr>
            <p:cNvPr id="13324" name="Picture 5"/>
            <p:cNvPicPr>
              <a:picLocks noChangeAspect="1" noChangeArrowheads="1"/>
            </p:cNvPicPr>
            <p:nvPr/>
          </p:nvPicPr>
          <p:blipFill>
            <a:blip r:embed="rId4"/>
            <a:srcRect/>
            <a:stretch>
              <a:fillRect/>
            </a:stretch>
          </p:blipFill>
          <p:spPr bwMode="auto">
            <a:xfrm>
              <a:off x="1711" y="2471"/>
              <a:ext cx="1968" cy="117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20000">
              <a:srgbClr val="FFC000"/>
            </a:gs>
            <a:gs pos="77000">
              <a:srgbClr val="FFFF00"/>
            </a:gs>
            <a:gs pos="95000">
              <a:srgbClr val="F8F046"/>
            </a:gs>
            <a:gs pos="93000">
              <a:srgbClr val="FF6600"/>
            </a:gs>
            <a:gs pos="100000">
              <a:srgbClr val="C50849">
                <a:alpha val="0"/>
              </a:srgbClr>
            </a:gs>
            <a:gs pos="4000">
              <a:srgbClr val="C00000"/>
            </a:gs>
          </a:gsLst>
          <a:lin ang="12600000" scaled="0"/>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eaLnBrk="1" fontAlgn="auto" hangingPunct="1">
              <a:spcAft>
                <a:spcPts val="0"/>
              </a:spcAft>
              <a:defRPr/>
            </a:pPr>
            <a:r>
              <a:rPr lang="tr-TR" dirty="0" smtClean="0"/>
              <a:t> </a:t>
            </a:r>
            <a:endParaRPr lang="tr-TR" dirty="0"/>
          </a:p>
        </p:txBody>
      </p:sp>
      <p:sp>
        <p:nvSpPr>
          <p:cNvPr id="6" name="Patlama 1 5"/>
          <p:cNvSpPr/>
          <p:nvPr/>
        </p:nvSpPr>
        <p:spPr>
          <a:xfrm rot="20902325">
            <a:off x="863600" y="658813"/>
            <a:ext cx="7272338" cy="5387975"/>
          </a:xfrm>
          <a:prstGeom prst="irregularSeal1">
            <a:avLst/>
          </a:prstGeom>
          <a:gradFill>
            <a:gsLst>
              <a:gs pos="25000">
                <a:srgbClr val="C00000"/>
              </a:gs>
              <a:gs pos="91000">
                <a:schemeClr val="accent1"/>
              </a:gs>
              <a:gs pos="95000">
                <a:srgbClr val="FFFF00">
                  <a:alpha val="67000"/>
                </a:srgbClr>
              </a:gs>
              <a:gs pos="7000">
                <a:srgbClr val="F952A0"/>
              </a:gs>
              <a:gs pos="100000">
                <a:srgbClr val="C50849">
                  <a:alpha val="0"/>
                </a:srgbClr>
              </a:gs>
              <a:gs pos="42000">
                <a:srgbClr val="FF3737"/>
              </a:gs>
              <a:gs pos="92000">
                <a:schemeClr val="accent4">
                  <a:lumMod val="40000"/>
                  <a:lumOff val="60000"/>
                </a:schemeClr>
              </a:gs>
            </a:gsLst>
            <a:lin ang="12600000" scaled="0"/>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3200" b="1" i="1" dirty="0">
                <a:solidFill>
                  <a:srgbClr val="0070C0"/>
                </a:solidFill>
                <a:latin typeface="Arial Black" panose="020B0A04020102020204" pitchFamily="34" charset="0"/>
              </a:rPr>
              <a:t>VURMAK BİR ÇEŞİT KÖTÜ DOKUNUŞTUR</a:t>
            </a:r>
            <a:r>
              <a:rPr lang="tr-TR" sz="3200" dirty="0">
                <a:solidFill>
                  <a:srgbClr val="0070C0"/>
                </a:solidFill>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78000"/>
          </a:schemeClr>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468313" y="5018088"/>
            <a:ext cx="7467600" cy="1143000"/>
          </a:xfrm>
        </p:spPr>
        <p:txBody>
          <a:bodyPr/>
          <a:lstStyle/>
          <a:p>
            <a:pPr marL="457200" indent="-457200" eaLnBrk="1" fontAlgn="auto" hangingPunct="1">
              <a:spcAft>
                <a:spcPts val="0"/>
              </a:spcAft>
              <a:buSzPct val="108000"/>
              <a:buFont typeface="Century Schoolbook" panose="02040604050505020304" pitchFamily="18" charset="0"/>
              <a:buChar char="!"/>
              <a:defRPr/>
            </a:pPr>
            <a:r>
              <a:rPr lang="tr-TR" dirty="0" smtClean="0"/>
              <a:t> </a:t>
            </a:r>
            <a:endParaRPr lang="tr-TR" dirty="0"/>
          </a:p>
        </p:txBody>
      </p:sp>
      <p:sp>
        <p:nvSpPr>
          <p:cNvPr id="23555" name="İçerik Yer Tutucusu 2"/>
          <p:cNvSpPr>
            <a:spLocks noGrp="1"/>
          </p:cNvSpPr>
          <p:nvPr>
            <p:ph sz="quarter" idx="1"/>
          </p:nvPr>
        </p:nvSpPr>
        <p:spPr>
          <a:xfrm>
            <a:off x="457200" y="1600200"/>
            <a:ext cx="7467600" cy="4873625"/>
          </a:xfrm>
        </p:spPr>
        <p:txBody>
          <a:bodyPr/>
          <a:lstStyle/>
          <a:p>
            <a:pPr eaLnBrk="1" hangingPunct="1"/>
            <a:r>
              <a:rPr lang="tr-TR" smtClean="0"/>
              <a:t>   </a:t>
            </a:r>
          </a:p>
        </p:txBody>
      </p:sp>
      <p:sp>
        <p:nvSpPr>
          <p:cNvPr id="4" name="Çerçeve 3"/>
          <p:cNvSpPr/>
          <p:nvPr/>
        </p:nvSpPr>
        <p:spPr>
          <a:xfrm>
            <a:off x="468313" y="476250"/>
            <a:ext cx="7848600" cy="2520950"/>
          </a:xfrm>
          <a:prstGeom prst="fram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b="1" i="1" dirty="0">
                <a:solidFill>
                  <a:srgbClr val="FF0000"/>
                </a:solidFill>
                <a:latin typeface="Comic Sans MS" panose="030F0702030302020204" pitchFamily="66" charset="0"/>
              </a:rPr>
              <a:t>HOŞLANMADIĞIN HER DOKUNUŞ KÖTÜ DOKUNUŞTUR! CANINI ACITMASA DA…</a:t>
            </a:r>
          </a:p>
        </p:txBody>
      </p:sp>
      <p:sp>
        <p:nvSpPr>
          <p:cNvPr id="5" name="Çerçeve 4"/>
          <p:cNvSpPr/>
          <p:nvPr/>
        </p:nvSpPr>
        <p:spPr>
          <a:xfrm>
            <a:off x="488950" y="3644900"/>
            <a:ext cx="7848600" cy="2520950"/>
          </a:xfrm>
          <a:prstGeom prst="frame">
            <a:avLst>
              <a:gd name="adj1" fmla="val 18561"/>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b="1" i="1" dirty="0">
                <a:solidFill>
                  <a:srgbClr val="FF0000"/>
                </a:solidFill>
                <a:latin typeface="Comic Sans MS" panose="030F0702030302020204" pitchFamily="66" charset="0"/>
              </a:rPr>
              <a:t>SANA HOŞLANMADIĞIN BİR ŞEKİLDE DOKUNAN KİŞİ, SANA BÖYLE DOKUNMAYI HEMEN DURDURMALIDIR!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eaLnBrk="1" fontAlgn="auto" hangingPunct="1">
              <a:spcAft>
                <a:spcPts val="0"/>
              </a:spcAft>
              <a:defRPr/>
            </a:pPr>
            <a:r>
              <a:rPr lang="tr-TR" dirty="0" smtClean="0"/>
              <a:t> </a:t>
            </a:r>
            <a:endParaRPr lang="tr-TR" dirty="0"/>
          </a:p>
        </p:txBody>
      </p:sp>
      <p:pic>
        <p:nvPicPr>
          <p:cNvPr id="24578" name="Picture 3"/>
          <p:cNvPicPr>
            <a:picLocks noChangeAspect="1" noChangeArrowheads="1"/>
          </p:cNvPicPr>
          <p:nvPr/>
        </p:nvPicPr>
        <p:blipFill>
          <a:blip r:embed="rId2"/>
          <a:srcRect/>
          <a:stretch>
            <a:fillRect/>
          </a:stretch>
        </p:blipFill>
        <p:spPr bwMode="auto">
          <a:xfrm>
            <a:off x="-15875" y="2073275"/>
            <a:ext cx="3063875" cy="2382838"/>
          </a:xfrm>
          <a:prstGeom prst="rect">
            <a:avLst/>
          </a:prstGeom>
          <a:noFill/>
          <a:ln w="9525">
            <a:noFill/>
            <a:miter lim="800000"/>
            <a:headEnd/>
            <a:tailEnd/>
          </a:ln>
        </p:spPr>
      </p:pic>
      <p:sp>
        <p:nvSpPr>
          <p:cNvPr id="5" name="Bulut Belirtme Çizgisi 4"/>
          <p:cNvSpPr/>
          <p:nvPr/>
        </p:nvSpPr>
        <p:spPr>
          <a:xfrm>
            <a:off x="3276600" y="0"/>
            <a:ext cx="5399088" cy="2924175"/>
          </a:xfrm>
          <a:prstGeom prst="cloudCallout">
            <a:avLst>
              <a:gd name="adj1" fmla="val -59528"/>
              <a:gd name="adj2" fmla="val 4495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2000" dirty="0" err="1">
                <a:solidFill>
                  <a:schemeClr val="accent2">
                    <a:lumMod val="75000"/>
                  </a:schemeClr>
                </a:solidFill>
                <a:latin typeface="Arial Rounded MT Bold" panose="020F0704030504030204" pitchFamily="34" charset="0"/>
              </a:rPr>
              <a:t>Evettt</a:t>
            </a:r>
            <a:r>
              <a:rPr lang="tr-TR" sz="2000" dirty="0">
                <a:solidFill>
                  <a:schemeClr val="accent2">
                    <a:lumMod val="75000"/>
                  </a:schemeClr>
                </a:solidFill>
                <a:latin typeface="Arial Rounded MT Bold" panose="020F0704030504030204" pitchFamily="34" charset="0"/>
              </a:rPr>
              <a:t>. Şimdi de Voli ve Loli  vücudumuzdaki özel yerleri öğrenecek. Hadi bakalım biz de onlarla beraber öğrenelim.</a:t>
            </a:r>
          </a:p>
        </p:txBody>
      </p:sp>
      <p:pic>
        <p:nvPicPr>
          <p:cNvPr id="24580" name="Picture 2"/>
          <p:cNvPicPr>
            <a:picLocks noChangeAspect="1" noChangeArrowheads="1"/>
          </p:cNvPicPr>
          <p:nvPr/>
        </p:nvPicPr>
        <p:blipFill>
          <a:blip r:embed="rId3"/>
          <a:srcRect/>
          <a:stretch>
            <a:fillRect/>
          </a:stretch>
        </p:blipFill>
        <p:spPr bwMode="auto">
          <a:xfrm>
            <a:off x="6154738" y="4370388"/>
            <a:ext cx="2476500" cy="1938337"/>
          </a:xfrm>
          <a:prstGeom prst="rect">
            <a:avLst/>
          </a:prstGeom>
          <a:noFill/>
          <a:ln w="9525">
            <a:noFill/>
            <a:miter lim="800000"/>
            <a:headEnd/>
            <a:tailEnd/>
          </a:ln>
        </p:spPr>
      </p:pic>
      <p:grpSp>
        <p:nvGrpSpPr>
          <p:cNvPr id="24581" name="Group 4"/>
          <p:cNvGrpSpPr>
            <a:grpSpLocks noChangeAspect="1"/>
          </p:cNvGrpSpPr>
          <p:nvPr/>
        </p:nvGrpSpPr>
        <p:grpSpPr bwMode="auto">
          <a:xfrm>
            <a:off x="3276600" y="4370388"/>
            <a:ext cx="2493963" cy="1992312"/>
            <a:chOff x="2064" y="2753"/>
            <a:chExt cx="1571" cy="1255"/>
          </a:xfrm>
        </p:grpSpPr>
        <p:sp>
          <p:nvSpPr>
            <p:cNvPr id="24582" name="AutoShape 3"/>
            <p:cNvSpPr>
              <a:spLocks noChangeAspect="1" noChangeArrowheads="1" noTextEdit="1"/>
            </p:cNvSpPr>
            <p:nvPr/>
          </p:nvSpPr>
          <p:spPr bwMode="auto">
            <a:xfrm>
              <a:off x="2064" y="2753"/>
              <a:ext cx="1571" cy="1255"/>
            </a:xfrm>
            <a:prstGeom prst="rect">
              <a:avLst/>
            </a:prstGeom>
            <a:noFill/>
            <a:ln w="9525">
              <a:noFill/>
              <a:miter lim="800000"/>
              <a:headEnd/>
              <a:tailEnd/>
            </a:ln>
          </p:spPr>
          <p:txBody>
            <a:bodyPr/>
            <a:lstStyle/>
            <a:p>
              <a:endParaRPr lang="tr-TR"/>
            </a:p>
          </p:txBody>
        </p:sp>
        <p:pic>
          <p:nvPicPr>
            <p:cNvPr id="24583" name="Picture 5"/>
            <p:cNvPicPr>
              <a:picLocks noChangeAspect="1" noChangeArrowheads="1"/>
            </p:cNvPicPr>
            <p:nvPr/>
          </p:nvPicPr>
          <p:blipFill>
            <a:blip r:embed="rId4"/>
            <a:srcRect/>
            <a:stretch>
              <a:fillRect/>
            </a:stretch>
          </p:blipFill>
          <p:spPr bwMode="auto">
            <a:xfrm>
              <a:off x="2064" y="2753"/>
              <a:ext cx="1576" cy="125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60000">
              <a:schemeClr val="accent2">
                <a:lumMod val="40000"/>
                <a:lumOff val="60000"/>
              </a:schemeClr>
            </a:gs>
            <a:gs pos="0">
              <a:srgbClr val="CCCCFF"/>
            </a:gs>
            <a:gs pos="17999">
              <a:srgbClr val="99CCFF"/>
            </a:gs>
            <a:gs pos="36000">
              <a:srgbClr val="9966FF"/>
            </a:gs>
            <a:gs pos="61000">
              <a:srgbClr val="CC99FF"/>
            </a:gs>
            <a:gs pos="90000">
              <a:srgbClr val="99CCFF"/>
            </a:gs>
            <a:gs pos="100000">
              <a:srgbClr val="CCCC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eaLnBrk="1" fontAlgn="auto" hangingPunct="1">
              <a:spcAft>
                <a:spcPts val="0"/>
              </a:spcAft>
              <a:defRPr/>
            </a:pPr>
            <a:r>
              <a:rPr lang="tr-TR" dirty="0" smtClean="0"/>
              <a:t> </a:t>
            </a:r>
            <a:endParaRPr lang="tr-TR" dirty="0"/>
          </a:p>
        </p:txBody>
      </p:sp>
      <p:sp>
        <p:nvSpPr>
          <p:cNvPr id="25603" name="İçerik Yer Tutucusu 2"/>
          <p:cNvSpPr>
            <a:spLocks noGrp="1"/>
          </p:cNvSpPr>
          <p:nvPr>
            <p:ph sz="quarter" idx="1"/>
          </p:nvPr>
        </p:nvSpPr>
        <p:spPr>
          <a:xfrm>
            <a:off x="457200" y="1600200"/>
            <a:ext cx="7467600" cy="4873625"/>
          </a:xfrm>
        </p:spPr>
        <p:txBody>
          <a:bodyPr/>
          <a:lstStyle/>
          <a:p>
            <a:pPr eaLnBrk="1" hangingPunct="1"/>
            <a:r>
              <a:rPr lang="tr-TR" smtClean="0"/>
              <a:t> </a:t>
            </a:r>
          </a:p>
        </p:txBody>
      </p:sp>
      <p:sp>
        <p:nvSpPr>
          <p:cNvPr id="4" name="Yatay Kaydırma 3"/>
          <p:cNvSpPr/>
          <p:nvPr/>
        </p:nvSpPr>
        <p:spPr>
          <a:xfrm>
            <a:off x="342900" y="-3175"/>
            <a:ext cx="8281988" cy="1919288"/>
          </a:xfrm>
          <a:prstGeom prst="horizont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solidFill>
                  <a:schemeClr val="accent2">
                    <a:lumMod val="75000"/>
                  </a:schemeClr>
                </a:solidFill>
                <a:latin typeface="Berlin Sans FB Demi" panose="020E0802020502020306" pitchFamily="34" charset="0"/>
              </a:rPr>
              <a:t>ÖZEL YERLERİMİZ:</a:t>
            </a:r>
            <a:endParaRPr lang="tr-TR" b="1" i="1" dirty="0">
              <a:solidFill>
                <a:schemeClr val="accent6">
                  <a:lumMod val="60000"/>
                  <a:lumOff val="40000"/>
                </a:schemeClr>
              </a:solidFill>
              <a:latin typeface="Constantia" panose="02030602050306030303" pitchFamily="18" charset="0"/>
            </a:endParaRPr>
          </a:p>
          <a:p>
            <a:pPr algn="ctr" fontAlgn="auto">
              <a:spcBef>
                <a:spcPts val="0"/>
              </a:spcBef>
              <a:spcAft>
                <a:spcPts val="0"/>
              </a:spcAft>
              <a:defRPr/>
            </a:pPr>
            <a:r>
              <a:rPr lang="tr-TR" b="1" i="1" dirty="0">
                <a:solidFill>
                  <a:schemeClr val="accent6">
                    <a:lumMod val="60000"/>
                    <a:lumOff val="40000"/>
                  </a:schemeClr>
                </a:solidFill>
                <a:latin typeface="Constantia" panose="02030602050306030303" pitchFamily="18" charset="0"/>
              </a:rPr>
              <a:t>Vücudumuzda özel yerlerimiz bulunur. Bu yerler mayomuzun kapattığı yerlerdir.</a:t>
            </a:r>
          </a:p>
        </p:txBody>
      </p:sp>
      <p:pic>
        <p:nvPicPr>
          <p:cNvPr id="25605" name="Picture 2"/>
          <p:cNvPicPr>
            <a:picLocks noChangeAspect="1" noChangeArrowheads="1"/>
          </p:cNvPicPr>
          <p:nvPr/>
        </p:nvPicPr>
        <p:blipFill>
          <a:blip r:embed="rId2"/>
          <a:srcRect/>
          <a:stretch>
            <a:fillRect/>
          </a:stretch>
        </p:blipFill>
        <p:spPr bwMode="auto">
          <a:xfrm>
            <a:off x="1468438" y="1543050"/>
            <a:ext cx="2644775" cy="3019425"/>
          </a:xfrm>
          <a:prstGeom prst="rect">
            <a:avLst/>
          </a:prstGeom>
          <a:noFill/>
          <a:ln w="9525">
            <a:noFill/>
            <a:miter lim="800000"/>
            <a:headEnd/>
            <a:tailEnd/>
          </a:ln>
        </p:spPr>
      </p:pic>
      <p:pic>
        <p:nvPicPr>
          <p:cNvPr id="25606" name="Picture 3"/>
          <p:cNvPicPr>
            <a:picLocks noChangeAspect="1" noChangeArrowheads="1"/>
          </p:cNvPicPr>
          <p:nvPr/>
        </p:nvPicPr>
        <p:blipFill>
          <a:blip r:embed="rId3"/>
          <a:srcRect/>
          <a:stretch>
            <a:fillRect/>
          </a:stretch>
        </p:blipFill>
        <p:spPr bwMode="auto">
          <a:xfrm>
            <a:off x="5164138" y="1538288"/>
            <a:ext cx="2327275" cy="3024187"/>
          </a:xfrm>
          <a:prstGeom prst="rect">
            <a:avLst/>
          </a:prstGeom>
          <a:noFill/>
          <a:ln w="9525">
            <a:noFill/>
            <a:miter lim="800000"/>
            <a:headEnd/>
            <a:tailEnd/>
          </a:ln>
        </p:spPr>
      </p:pic>
      <p:pic>
        <p:nvPicPr>
          <p:cNvPr id="25607" name="Picture 4"/>
          <p:cNvPicPr>
            <a:picLocks noChangeAspect="1" noChangeArrowheads="1"/>
          </p:cNvPicPr>
          <p:nvPr/>
        </p:nvPicPr>
        <p:blipFill>
          <a:blip r:embed="rId4"/>
          <a:srcRect/>
          <a:stretch>
            <a:fillRect/>
          </a:stretch>
        </p:blipFill>
        <p:spPr bwMode="auto">
          <a:xfrm>
            <a:off x="107950" y="4516438"/>
            <a:ext cx="2808288" cy="1960562"/>
          </a:xfrm>
          <a:prstGeom prst="rect">
            <a:avLst/>
          </a:prstGeom>
          <a:noFill/>
          <a:ln w="9525">
            <a:noFill/>
            <a:miter lim="800000"/>
            <a:headEnd/>
            <a:tailEnd/>
          </a:ln>
        </p:spPr>
      </p:pic>
      <p:pic>
        <p:nvPicPr>
          <p:cNvPr id="25608" name="Picture 5"/>
          <p:cNvPicPr>
            <a:picLocks noChangeAspect="1" noChangeArrowheads="1"/>
          </p:cNvPicPr>
          <p:nvPr/>
        </p:nvPicPr>
        <p:blipFill>
          <a:blip r:embed="rId5"/>
          <a:srcRect/>
          <a:stretch>
            <a:fillRect/>
          </a:stretch>
        </p:blipFill>
        <p:spPr bwMode="auto">
          <a:xfrm>
            <a:off x="6516688" y="4357688"/>
            <a:ext cx="2373312" cy="1958975"/>
          </a:xfrm>
          <a:prstGeom prst="rect">
            <a:avLst/>
          </a:prstGeom>
          <a:noFill/>
          <a:ln w="9525">
            <a:noFill/>
            <a:miter lim="800000"/>
            <a:headEnd/>
            <a:tailEnd/>
          </a:ln>
        </p:spPr>
      </p:pic>
      <p:sp>
        <p:nvSpPr>
          <p:cNvPr id="8" name="Sol Sağ Ok 7"/>
          <p:cNvSpPr/>
          <p:nvPr/>
        </p:nvSpPr>
        <p:spPr>
          <a:xfrm>
            <a:off x="2746375" y="4508500"/>
            <a:ext cx="3744913" cy="1914525"/>
          </a:xfrm>
          <a:prstGeom prst="lef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2400" b="1" i="1" dirty="0">
                <a:solidFill>
                  <a:schemeClr val="accent1">
                    <a:lumMod val="50000"/>
                  </a:schemeClr>
                </a:solidFill>
                <a:latin typeface="Curlz MT" panose="04040404050702020202" pitchFamily="82" charset="0"/>
              </a:rPr>
              <a:t>ÖZEL YERLERİMİZ</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45000">
              <a:srgbClr val="F8F046"/>
            </a:gs>
            <a:gs pos="16000">
              <a:srgbClr val="00CCCC"/>
            </a:gs>
            <a:gs pos="47000">
              <a:srgbClr val="9999FF"/>
            </a:gs>
            <a:gs pos="70000">
              <a:srgbClr val="FFC000"/>
            </a:gs>
            <a:gs pos="83000">
              <a:schemeClr val="accent1">
                <a:lumMod val="40000"/>
                <a:lumOff val="60000"/>
              </a:schemeClr>
            </a:gs>
            <a:gs pos="97000">
              <a:srgbClr val="1170FF"/>
            </a:gs>
            <a:gs pos="100000">
              <a:srgbClr val="006699"/>
            </a:gs>
          </a:gsLst>
          <a:lin ang="2700000" scaled="1"/>
          <a:tileRect/>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eaLnBrk="1" fontAlgn="auto" hangingPunct="1">
              <a:spcAft>
                <a:spcPts val="0"/>
              </a:spcAft>
              <a:defRPr/>
            </a:pPr>
            <a:r>
              <a:rPr lang="tr-TR" dirty="0" smtClean="0"/>
              <a:t> </a:t>
            </a:r>
            <a:endParaRPr lang="tr-TR" dirty="0"/>
          </a:p>
        </p:txBody>
      </p:sp>
      <p:sp>
        <p:nvSpPr>
          <p:cNvPr id="26627" name="İçerik Yer Tutucusu 2"/>
          <p:cNvSpPr>
            <a:spLocks noGrp="1"/>
          </p:cNvSpPr>
          <p:nvPr>
            <p:ph sz="quarter" idx="1"/>
          </p:nvPr>
        </p:nvSpPr>
        <p:spPr>
          <a:xfrm>
            <a:off x="457200" y="1600200"/>
            <a:ext cx="7467600" cy="4873625"/>
          </a:xfrm>
        </p:spPr>
        <p:txBody>
          <a:bodyPr/>
          <a:lstStyle/>
          <a:p>
            <a:pPr eaLnBrk="1" hangingPunct="1"/>
            <a:r>
              <a:rPr lang="tr-TR" smtClean="0"/>
              <a:t> </a:t>
            </a:r>
          </a:p>
        </p:txBody>
      </p:sp>
      <p:sp>
        <p:nvSpPr>
          <p:cNvPr id="5" name="Yatay Kaydırma 4"/>
          <p:cNvSpPr/>
          <p:nvPr/>
        </p:nvSpPr>
        <p:spPr>
          <a:xfrm>
            <a:off x="107950" y="0"/>
            <a:ext cx="8928100" cy="1916113"/>
          </a:xfrm>
          <a:prstGeom prst="horizontalScroll">
            <a:avLst/>
          </a:prstGeom>
          <a:solidFill>
            <a:schemeClr val="accent5">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800" b="1" i="1">
                <a:solidFill>
                  <a:srgbClr val="00349E"/>
                </a:solidFill>
                <a:latin typeface="Constantia" pitchFamily="18" charset="0"/>
              </a:rPr>
              <a:t>Özel Dokunuşlar:</a:t>
            </a:r>
          </a:p>
          <a:p>
            <a:pPr algn="ctr">
              <a:defRPr/>
            </a:pPr>
            <a:r>
              <a:rPr lang="tr-TR" sz="2800" b="1" i="1">
                <a:solidFill>
                  <a:srgbClr val="FF0000"/>
                </a:solidFill>
              </a:rPr>
              <a:t>Bazı büyükler bir çocuğun özel yerlerine bazı durumlarda bakabilir ya da dokunabilir!</a:t>
            </a:r>
            <a:r>
              <a:rPr lang="tr-TR" sz="2400" b="1" i="1">
                <a:solidFill>
                  <a:srgbClr val="FF0000"/>
                </a:solidFill>
              </a:rPr>
              <a:t> </a:t>
            </a:r>
            <a:endParaRPr lang="tr-TR" sz="2400" b="1" i="1">
              <a:solidFill>
                <a:srgbClr val="FF0000"/>
              </a:solidFill>
              <a:latin typeface="Berlin Sans FB" pitchFamily="34" charset="0"/>
            </a:endParaRPr>
          </a:p>
        </p:txBody>
      </p:sp>
      <p:pic>
        <p:nvPicPr>
          <p:cNvPr id="26629" name="Picture 2"/>
          <p:cNvPicPr>
            <a:picLocks noChangeAspect="1" noChangeArrowheads="1"/>
          </p:cNvPicPr>
          <p:nvPr/>
        </p:nvPicPr>
        <p:blipFill>
          <a:blip r:embed="rId2"/>
          <a:srcRect/>
          <a:stretch>
            <a:fillRect/>
          </a:stretch>
        </p:blipFill>
        <p:spPr bwMode="auto">
          <a:xfrm rot="601689">
            <a:off x="-61913" y="2179638"/>
            <a:ext cx="2476501" cy="1938337"/>
          </a:xfrm>
          <a:prstGeom prst="rect">
            <a:avLst/>
          </a:prstGeom>
          <a:noFill/>
          <a:ln w="9525">
            <a:noFill/>
            <a:miter lim="800000"/>
            <a:headEnd/>
            <a:tailEnd/>
          </a:ln>
        </p:spPr>
      </p:pic>
      <p:sp>
        <p:nvSpPr>
          <p:cNvPr id="7" name="Oval Belirtme Çizgisi 6"/>
          <p:cNvSpPr/>
          <p:nvPr/>
        </p:nvSpPr>
        <p:spPr>
          <a:xfrm>
            <a:off x="2416175" y="1773238"/>
            <a:ext cx="3025775" cy="1339850"/>
          </a:xfrm>
          <a:prstGeom prst="wedgeEllipseCallout">
            <a:avLst>
              <a:gd name="adj1" fmla="val -65161"/>
              <a:gd name="adj2" fmla="val 42494"/>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a:solidFill>
                  <a:srgbClr val="00349E"/>
                </a:solidFill>
                <a:latin typeface="Constantia" pitchFamily="18" charset="0"/>
              </a:rPr>
              <a:t>Peki bu büyükler kim??</a:t>
            </a:r>
          </a:p>
        </p:txBody>
      </p:sp>
      <p:pic>
        <p:nvPicPr>
          <p:cNvPr id="26631" name="Picture 3"/>
          <p:cNvPicPr>
            <a:picLocks noChangeAspect="1" noChangeArrowheads="1"/>
          </p:cNvPicPr>
          <p:nvPr/>
        </p:nvPicPr>
        <p:blipFill>
          <a:blip r:embed="rId3"/>
          <a:srcRect/>
          <a:stretch>
            <a:fillRect/>
          </a:stretch>
        </p:blipFill>
        <p:spPr bwMode="auto">
          <a:xfrm rot="-232206">
            <a:off x="979488" y="4476750"/>
            <a:ext cx="3063875" cy="2381250"/>
          </a:xfrm>
          <a:prstGeom prst="rect">
            <a:avLst/>
          </a:prstGeom>
          <a:noFill/>
          <a:ln w="9525">
            <a:noFill/>
            <a:miter lim="800000"/>
            <a:headEnd/>
            <a:tailEnd/>
          </a:ln>
        </p:spPr>
      </p:pic>
      <p:sp>
        <p:nvSpPr>
          <p:cNvPr id="26632" name="Köşeleri Yuvarlanmış Dikdörtgen Belirtme Çizgisi 9"/>
          <p:cNvSpPr>
            <a:spLocks noChangeArrowheads="1"/>
          </p:cNvSpPr>
          <p:nvPr/>
        </p:nvSpPr>
        <p:spPr bwMode="auto">
          <a:xfrm>
            <a:off x="4067175" y="3424238"/>
            <a:ext cx="4321175" cy="2165350"/>
          </a:xfrm>
          <a:prstGeom prst="wedgeRoundRectCallout">
            <a:avLst>
              <a:gd name="adj1" fmla="val -66495"/>
              <a:gd name="adj2" fmla="val 23681"/>
              <a:gd name="adj3" fmla="val 16667"/>
            </a:avLst>
          </a:prstGeom>
          <a:solidFill>
            <a:srgbClr val="F8F046"/>
          </a:solidFill>
          <a:ln w="25400" algn="ctr">
            <a:solidFill>
              <a:srgbClr val="BC2665"/>
            </a:solidFill>
            <a:miter lim="800000"/>
            <a:headEnd/>
            <a:tailEnd/>
          </a:ln>
        </p:spPr>
        <p:txBody>
          <a:bodyPr anchor="ctr"/>
          <a:lstStyle/>
          <a:p>
            <a:pPr algn="ctr"/>
            <a:r>
              <a:rPr lang="tr-TR" sz="2400" b="1" i="1">
                <a:solidFill>
                  <a:srgbClr val="660066"/>
                </a:solidFill>
                <a:latin typeface="Arial Unicode MS"/>
                <a:ea typeface="Arial Unicode MS"/>
                <a:cs typeface="Arial Unicode MS"/>
              </a:rPr>
              <a:t>Mesela annen, baban, doktor veya hemşire olabilir.</a:t>
            </a:r>
          </a:p>
          <a:p>
            <a:pPr algn="ctr"/>
            <a:r>
              <a:rPr lang="tr-TR" sz="2400" b="1" i="1">
                <a:solidFill>
                  <a:srgbClr val="660066"/>
                </a:solidFill>
                <a:latin typeface="Arial Unicode MS"/>
                <a:ea typeface="Arial Unicode MS"/>
                <a:cs typeface="Arial Unicode MS"/>
              </a:rPr>
              <a:t>Ancak senden İZİN almak şartıyla!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156B13"/>
            </a:gs>
            <a:gs pos="49001">
              <a:srgbClr val="9CB86E"/>
            </a:gs>
            <a:gs pos="100000">
              <a:srgbClr val="9CB86E"/>
            </a:gs>
          </a:gsLst>
          <a:lin ang="5400000"/>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eaLnBrk="1" fontAlgn="auto" hangingPunct="1">
              <a:spcAft>
                <a:spcPts val="0"/>
              </a:spcAft>
              <a:defRPr/>
            </a:pPr>
            <a:r>
              <a:rPr lang="tr-TR" dirty="0" smtClean="0"/>
              <a:t> </a:t>
            </a:r>
            <a:endParaRPr lang="tr-TR" dirty="0"/>
          </a:p>
        </p:txBody>
      </p:sp>
      <p:sp>
        <p:nvSpPr>
          <p:cNvPr id="27651" name="İçerik Yer Tutucusu 2"/>
          <p:cNvSpPr>
            <a:spLocks noGrp="1"/>
          </p:cNvSpPr>
          <p:nvPr>
            <p:ph sz="quarter" idx="1"/>
          </p:nvPr>
        </p:nvSpPr>
        <p:spPr>
          <a:xfrm>
            <a:off x="457200" y="1600200"/>
            <a:ext cx="7467600" cy="4873625"/>
          </a:xfrm>
        </p:spPr>
        <p:txBody>
          <a:bodyPr/>
          <a:lstStyle/>
          <a:p>
            <a:pPr marL="0" indent="0" eaLnBrk="1" hangingPunct="1">
              <a:buFont typeface="Wingdings" pitchFamily="2" charset="2"/>
              <a:buNone/>
            </a:pPr>
            <a:r>
              <a:rPr lang="tr-TR" smtClean="0"/>
              <a:t> </a:t>
            </a:r>
          </a:p>
        </p:txBody>
      </p:sp>
      <p:pic>
        <p:nvPicPr>
          <p:cNvPr id="27652" name="Picture 3"/>
          <p:cNvPicPr>
            <a:picLocks noChangeAspect="1" noChangeArrowheads="1"/>
          </p:cNvPicPr>
          <p:nvPr/>
        </p:nvPicPr>
        <p:blipFill>
          <a:blip r:embed="rId2"/>
          <a:srcRect/>
          <a:stretch>
            <a:fillRect/>
          </a:stretch>
        </p:blipFill>
        <p:spPr bwMode="auto">
          <a:xfrm rot="1080408">
            <a:off x="65088" y="609600"/>
            <a:ext cx="3062287" cy="3159125"/>
          </a:xfrm>
          <a:prstGeom prst="rect">
            <a:avLst/>
          </a:prstGeom>
          <a:noFill/>
          <a:ln w="9525">
            <a:noFill/>
            <a:miter lim="800000"/>
            <a:headEnd/>
            <a:tailEnd/>
          </a:ln>
        </p:spPr>
      </p:pic>
      <p:sp>
        <p:nvSpPr>
          <p:cNvPr id="5" name="Oval Belirtme Çizgisi 4"/>
          <p:cNvSpPr/>
          <p:nvPr/>
        </p:nvSpPr>
        <p:spPr>
          <a:xfrm rot="318514">
            <a:off x="3419475" y="342900"/>
            <a:ext cx="4608513" cy="1636713"/>
          </a:xfrm>
          <a:prstGeom prst="wedgeEllipseCallout">
            <a:avLst>
              <a:gd name="adj1" fmla="val -67431"/>
              <a:gd name="adj2" fmla="val 53446"/>
            </a:avLst>
          </a:prstGeom>
          <a:solidFill>
            <a:srgbClr val="F8F046"/>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a:solidFill>
                  <a:srgbClr val="006600"/>
                </a:solidFill>
                <a:latin typeface="Arial Rounded MT Bold" pitchFamily="34" charset="0"/>
              </a:rPr>
              <a:t>Aşağıdaki gibi durumlarda büyükler çocukların özel yerlerine bakabilir/dokunabilir: </a:t>
            </a:r>
          </a:p>
        </p:txBody>
      </p:sp>
      <p:sp>
        <p:nvSpPr>
          <p:cNvPr id="6" name="Yuvarlatılmış Dikdörtgen 5"/>
          <p:cNvSpPr/>
          <p:nvPr/>
        </p:nvSpPr>
        <p:spPr>
          <a:xfrm>
            <a:off x="2700338" y="2852738"/>
            <a:ext cx="5903912" cy="3671887"/>
          </a:xfrm>
          <a:prstGeom prst="roundRect">
            <a:avLst/>
          </a:prstGeom>
          <a:solidFill>
            <a:srgbClr val="92D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ctr" fontAlgn="auto">
              <a:spcBef>
                <a:spcPts val="0"/>
              </a:spcBef>
              <a:spcAft>
                <a:spcPts val="0"/>
              </a:spcAft>
              <a:buFont typeface="Wingdings" panose="05000000000000000000" pitchFamily="2" charset="2"/>
              <a:buChar char="ü"/>
              <a:defRPr/>
            </a:pPr>
            <a:r>
              <a:rPr lang="tr-TR" sz="2800" b="1" i="1" dirty="0">
                <a:solidFill>
                  <a:schemeClr val="accent3"/>
                </a:solidFill>
                <a:latin typeface="Batang" panose="02030600000101010101" pitchFamily="18" charset="-127"/>
                <a:ea typeface="Batang" panose="02030600000101010101" pitchFamily="18" charset="-127"/>
              </a:rPr>
              <a:t>Bebek altı değiştirmek,</a:t>
            </a:r>
          </a:p>
          <a:p>
            <a:pPr marL="285750" indent="-285750" algn="ctr" fontAlgn="auto">
              <a:spcBef>
                <a:spcPts val="0"/>
              </a:spcBef>
              <a:spcAft>
                <a:spcPts val="0"/>
              </a:spcAft>
              <a:buFont typeface="Wingdings" panose="05000000000000000000" pitchFamily="2" charset="2"/>
              <a:buChar char="ü"/>
              <a:defRPr/>
            </a:pPr>
            <a:r>
              <a:rPr lang="tr-TR" sz="2800" b="1" i="1" dirty="0">
                <a:solidFill>
                  <a:schemeClr val="accent3"/>
                </a:solidFill>
                <a:latin typeface="Batang" panose="02030600000101010101" pitchFamily="18" charset="-127"/>
                <a:ea typeface="Batang" panose="02030600000101010101" pitchFamily="18" charset="-127"/>
              </a:rPr>
              <a:t>Bebeği yıkamak ve kurulamak,</a:t>
            </a:r>
          </a:p>
          <a:p>
            <a:pPr marL="285750" indent="-285750" algn="ctr" fontAlgn="auto">
              <a:spcBef>
                <a:spcPts val="0"/>
              </a:spcBef>
              <a:spcAft>
                <a:spcPts val="0"/>
              </a:spcAft>
              <a:buFont typeface="Wingdings" panose="05000000000000000000" pitchFamily="2" charset="2"/>
              <a:buChar char="ü"/>
              <a:defRPr/>
            </a:pPr>
            <a:r>
              <a:rPr lang="tr-TR" sz="2800" b="1" i="1" dirty="0">
                <a:solidFill>
                  <a:schemeClr val="accent3"/>
                </a:solidFill>
                <a:latin typeface="Batang" panose="02030600000101010101" pitchFamily="18" charset="-127"/>
                <a:ea typeface="Batang" panose="02030600000101010101" pitchFamily="18" charset="-127"/>
              </a:rPr>
              <a:t>Hasta bir çocuğa bakmak,</a:t>
            </a:r>
          </a:p>
          <a:p>
            <a:pPr marL="285750" indent="-285750" algn="ctr" fontAlgn="auto">
              <a:spcBef>
                <a:spcPts val="0"/>
              </a:spcBef>
              <a:spcAft>
                <a:spcPts val="0"/>
              </a:spcAft>
              <a:buFont typeface="Wingdings" panose="05000000000000000000" pitchFamily="2" charset="2"/>
              <a:buChar char="ü"/>
              <a:defRPr/>
            </a:pPr>
            <a:r>
              <a:rPr lang="tr-TR" sz="2800" b="1" i="1" dirty="0">
                <a:solidFill>
                  <a:schemeClr val="accent3"/>
                </a:solidFill>
                <a:latin typeface="Batang" panose="02030600000101010101" pitchFamily="18" charset="-127"/>
                <a:ea typeface="Batang" panose="02030600000101010101" pitchFamily="18" charset="-127"/>
              </a:rPr>
              <a:t>Bir çocuğu tedavi etmek,</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674"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endParaRPr lang="tr-TR" cap="none" smtClean="0"/>
          </a:p>
        </p:txBody>
      </p:sp>
      <p:pic>
        <p:nvPicPr>
          <p:cNvPr id="28675" name="Picture 3" descr="C:\Users\toshıba\Downloads\x.gif"/>
          <p:cNvPicPr>
            <a:picLocks noGrp="1" noChangeAspect="1" noChangeArrowheads="1" noCrop="1"/>
          </p:cNvPicPr>
          <p:nvPr>
            <p:ph type="body" idx="4294967295"/>
          </p:nvPr>
        </p:nvPicPr>
        <p:blipFill>
          <a:blip r:embed="rId2"/>
          <a:srcRect/>
          <a:stretch>
            <a:fillRect/>
          </a:stretch>
        </p:blipFill>
        <p:spPr>
          <a:xfrm>
            <a:off x="0" y="3725863"/>
            <a:ext cx="3132138" cy="3132137"/>
          </a:xfrm>
        </p:spPr>
      </p:pic>
      <p:pic>
        <p:nvPicPr>
          <p:cNvPr id="28676" name="Picture 4" descr="C:\Users\toshıba\Downloads\xx.gif"/>
          <p:cNvPicPr>
            <a:picLocks noChangeAspect="1" noChangeArrowheads="1" noCrop="1"/>
          </p:cNvPicPr>
          <p:nvPr/>
        </p:nvPicPr>
        <p:blipFill>
          <a:blip r:embed="rId3"/>
          <a:srcRect/>
          <a:stretch>
            <a:fillRect/>
          </a:stretch>
        </p:blipFill>
        <p:spPr bwMode="auto">
          <a:xfrm>
            <a:off x="4427538" y="3429000"/>
            <a:ext cx="4973637" cy="3765550"/>
          </a:xfrm>
          <a:prstGeom prst="rect">
            <a:avLst/>
          </a:prstGeom>
          <a:noFill/>
          <a:ln w="9525">
            <a:noFill/>
            <a:miter lim="800000"/>
            <a:headEnd/>
            <a:tailEnd/>
          </a:ln>
        </p:spPr>
      </p:pic>
      <p:sp>
        <p:nvSpPr>
          <p:cNvPr id="28677" name="AutoShape 2"/>
          <p:cNvSpPr>
            <a:spLocks noChangeArrowheads="1"/>
          </p:cNvSpPr>
          <p:nvPr/>
        </p:nvSpPr>
        <p:spPr bwMode="auto">
          <a:xfrm>
            <a:off x="2268538" y="188913"/>
            <a:ext cx="6408737" cy="4176712"/>
          </a:xfrm>
          <a:prstGeom prst="wedgeEllipseCallout">
            <a:avLst>
              <a:gd name="adj1" fmla="val -52056"/>
              <a:gd name="adj2" fmla="val 37306"/>
            </a:avLst>
          </a:prstGeom>
          <a:solidFill>
            <a:srgbClr val="9BBB59"/>
          </a:solidFill>
          <a:ln w="127000" cmpd="dbl">
            <a:solidFill>
              <a:srgbClr val="9BBB59"/>
            </a:solidFill>
            <a:miter lim="800000"/>
            <a:headEnd/>
            <a:tailEnd/>
          </a:ln>
        </p:spPr>
        <p:txBody>
          <a:bodyPr/>
          <a:lstStyle/>
          <a:p>
            <a:pPr algn="ctr">
              <a:spcAft>
                <a:spcPts val="1000"/>
              </a:spcAft>
            </a:pPr>
            <a:r>
              <a:rPr lang="tr-TR" altLang="tr-TR" sz="3600" b="1">
                <a:latin typeface="Comic Sans MS" pitchFamily="66" charset="0"/>
                <a:cs typeface="Arial" charset="0"/>
              </a:rPr>
              <a:t>EĞER KÖTÜ BİR DOKUNUŞ YA DA BAKIŞLA KARŞILAŞIRSAN NE YAPMAN GEREKİYOR ?</a:t>
            </a:r>
            <a:endParaRPr lang="tr-TR" altLang="tr-TR" sz="280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488C4"/>
            </a:gs>
            <a:gs pos="53000">
              <a:srgbClr val="D4DEFF"/>
            </a:gs>
            <a:gs pos="83000">
              <a:srgbClr val="D4DEFF"/>
            </a:gs>
            <a:gs pos="100000">
              <a:srgbClr val="96AB94"/>
            </a:gs>
          </a:gsLst>
          <a:lin ang="2700000"/>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eaLnBrk="1" fontAlgn="auto" hangingPunct="1">
              <a:spcAft>
                <a:spcPts val="0"/>
              </a:spcAft>
              <a:defRPr/>
            </a:pPr>
            <a:r>
              <a:rPr lang="tr-TR" dirty="0" smtClean="0"/>
              <a:t> </a:t>
            </a:r>
            <a:endParaRPr lang="tr-TR" dirty="0"/>
          </a:p>
        </p:txBody>
      </p:sp>
      <p:sp>
        <p:nvSpPr>
          <p:cNvPr id="29699" name="İçerik Yer Tutucusu 2"/>
          <p:cNvSpPr>
            <a:spLocks noGrp="1"/>
          </p:cNvSpPr>
          <p:nvPr>
            <p:ph sz="quarter" idx="1"/>
          </p:nvPr>
        </p:nvSpPr>
        <p:spPr>
          <a:xfrm>
            <a:off x="468313" y="1484313"/>
            <a:ext cx="7467600" cy="4873625"/>
          </a:xfrm>
        </p:spPr>
        <p:txBody>
          <a:bodyPr/>
          <a:lstStyle/>
          <a:p>
            <a:pPr eaLnBrk="1" hangingPunct="1"/>
            <a:r>
              <a:rPr lang="tr-TR" smtClean="0"/>
              <a:t> </a:t>
            </a:r>
          </a:p>
        </p:txBody>
      </p:sp>
      <p:sp>
        <p:nvSpPr>
          <p:cNvPr id="4" name="Yatay Kaydırma 3"/>
          <p:cNvSpPr/>
          <p:nvPr/>
        </p:nvSpPr>
        <p:spPr>
          <a:xfrm>
            <a:off x="611188" y="0"/>
            <a:ext cx="8066087" cy="2303463"/>
          </a:xfrm>
          <a:prstGeom prst="horizontalScroll">
            <a:avLst/>
          </a:prstGeom>
          <a:solidFill>
            <a:srgbClr val="F8F04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3200" b="1">
                <a:solidFill>
                  <a:srgbClr val="006600"/>
                </a:solidFill>
                <a:latin typeface="Berlin Sans FB Demi" pitchFamily="34" charset="0"/>
              </a:rPr>
              <a:t>HAYIR DE!</a:t>
            </a:r>
          </a:p>
          <a:p>
            <a:pPr algn="ctr">
              <a:defRPr/>
            </a:pPr>
            <a:r>
              <a:rPr lang="tr-TR" sz="2000" b="1">
                <a:solidFill>
                  <a:srgbClr val="006600"/>
                </a:solidFill>
                <a:latin typeface="Berlin Sans FB Demi" pitchFamily="34" charset="0"/>
              </a:rPr>
              <a:t>Eğer kötü bir dokunuş veya bakışla karşılaşırsan  HAYIR DE!</a:t>
            </a:r>
          </a:p>
        </p:txBody>
      </p:sp>
      <p:pic>
        <p:nvPicPr>
          <p:cNvPr id="29701" name="Picture 3"/>
          <p:cNvPicPr>
            <a:picLocks noChangeAspect="1" noChangeArrowheads="1"/>
          </p:cNvPicPr>
          <p:nvPr/>
        </p:nvPicPr>
        <p:blipFill>
          <a:blip r:embed="rId2"/>
          <a:srcRect/>
          <a:stretch>
            <a:fillRect/>
          </a:stretch>
        </p:blipFill>
        <p:spPr bwMode="auto">
          <a:xfrm rot="1001214">
            <a:off x="-288925" y="4243388"/>
            <a:ext cx="3578225" cy="2779712"/>
          </a:xfrm>
          <a:prstGeom prst="rect">
            <a:avLst/>
          </a:prstGeom>
          <a:noFill/>
          <a:ln w="9525">
            <a:noFill/>
            <a:miter lim="800000"/>
            <a:headEnd/>
            <a:tailEnd/>
          </a:ln>
        </p:spPr>
      </p:pic>
      <p:sp>
        <p:nvSpPr>
          <p:cNvPr id="29702" name="Oval Belirtme Çizgisi 5"/>
          <p:cNvSpPr>
            <a:spLocks noChangeArrowheads="1"/>
          </p:cNvSpPr>
          <p:nvPr/>
        </p:nvSpPr>
        <p:spPr bwMode="auto">
          <a:xfrm rot="-307924">
            <a:off x="2474913" y="2070100"/>
            <a:ext cx="6657975" cy="3008313"/>
          </a:xfrm>
          <a:prstGeom prst="wedgeEllipseCallout">
            <a:avLst>
              <a:gd name="adj1" fmla="val -62329"/>
              <a:gd name="adj2" fmla="val 56366"/>
            </a:avLst>
          </a:prstGeom>
          <a:solidFill>
            <a:srgbClr val="FFC000"/>
          </a:solidFill>
          <a:ln w="25400" algn="ctr">
            <a:solidFill>
              <a:srgbClr val="BC2665"/>
            </a:solidFill>
            <a:miter lim="800000"/>
            <a:headEnd/>
            <a:tailEnd/>
          </a:ln>
        </p:spPr>
        <p:txBody>
          <a:bodyPr anchor="ctr"/>
          <a:lstStyle/>
          <a:p>
            <a:pPr marL="342900" indent="-342900" algn="ctr">
              <a:buFontTx/>
              <a:buAutoNum type="arabicPeriod"/>
            </a:pPr>
            <a:r>
              <a:rPr lang="tr-TR" sz="2000" b="1">
                <a:solidFill>
                  <a:srgbClr val="009900"/>
                </a:solidFill>
                <a:latin typeface="Century Schoolbook" pitchFamily="18" charset="0"/>
              </a:rPr>
              <a:t>HAYIR DE!</a:t>
            </a:r>
          </a:p>
          <a:p>
            <a:pPr marL="342900" indent="-342900" algn="ctr">
              <a:buFontTx/>
              <a:buAutoNum type="arabicPeriod"/>
            </a:pPr>
            <a:r>
              <a:rPr lang="tr-TR" sz="2000" b="1">
                <a:solidFill>
                  <a:srgbClr val="009900"/>
                </a:solidFill>
                <a:latin typeface="Century Schoolbook" pitchFamily="18" charset="0"/>
              </a:rPr>
              <a:t>UZAKLAŞ</a:t>
            </a:r>
          </a:p>
          <a:p>
            <a:pPr marL="342900" indent="-342900" algn="ctr">
              <a:buFontTx/>
              <a:buAutoNum type="arabicPeriod"/>
            </a:pPr>
            <a:r>
              <a:rPr lang="tr-TR" sz="2000" b="1">
                <a:solidFill>
                  <a:srgbClr val="009900"/>
                </a:solidFill>
                <a:latin typeface="Century Schoolbook" pitchFamily="18" charset="0"/>
              </a:rPr>
              <a:t>GÜVENDİĞİN BİR BÜYÜĞÜNE SÖYLE</a:t>
            </a:r>
          </a:p>
          <a:p>
            <a:pPr marL="342900" indent="-342900" algn="ctr">
              <a:buFontTx/>
              <a:buAutoNum type="arabicPeriod"/>
            </a:pPr>
            <a:r>
              <a:rPr lang="tr-TR" sz="2000" b="1">
                <a:solidFill>
                  <a:srgbClr val="009900"/>
                </a:solidFill>
                <a:latin typeface="Century Schoolbook" pitchFamily="18" charset="0"/>
              </a:rPr>
              <a:t>BİRİSİ SENİ DİNLEYENE KADAR SÖYLEMEYE DEVAM ET</a:t>
            </a:r>
            <a:r>
              <a:rPr lang="tr-TR" sz="2000" b="1">
                <a:solidFill>
                  <a:srgbClr val="FFFFFF"/>
                </a:solidFill>
                <a:latin typeface="Century Schoolbook" pitchFamily="18" charset="0"/>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65000">
              <a:srgbClr val="92D050"/>
            </a:gs>
            <a:gs pos="37000">
              <a:srgbClr val="FEE7F2"/>
            </a:gs>
            <a:gs pos="100000">
              <a:srgbClr val="FF0000"/>
            </a:gs>
            <a:gs pos="9000">
              <a:schemeClr val="accent1">
                <a:lumMod val="20000"/>
                <a:lumOff val="80000"/>
              </a:schemeClr>
            </a:gs>
            <a:gs pos="82001">
              <a:srgbClr val="FBD49C"/>
            </a:gs>
            <a:gs pos="51000">
              <a:srgbClr val="FEE7F2"/>
            </a:gs>
          </a:gsLst>
          <a:lin ang="2700000" scaled="0"/>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eaLnBrk="1" fontAlgn="auto" hangingPunct="1">
              <a:spcAft>
                <a:spcPts val="0"/>
              </a:spcAft>
              <a:defRPr/>
            </a:pPr>
            <a:r>
              <a:rPr lang="tr-TR" dirty="0" smtClean="0"/>
              <a:t> </a:t>
            </a:r>
            <a:br>
              <a:rPr lang="tr-TR" dirty="0" smtClean="0"/>
            </a:br>
            <a:endParaRPr lang="tr-TR" dirty="0"/>
          </a:p>
        </p:txBody>
      </p:sp>
      <p:sp>
        <p:nvSpPr>
          <p:cNvPr id="30723" name="İçerik Yer Tutucusu 2"/>
          <p:cNvSpPr>
            <a:spLocks noGrp="1"/>
          </p:cNvSpPr>
          <p:nvPr>
            <p:ph sz="quarter" idx="1"/>
          </p:nvPr>
        </p:nvSpPr>
        <p:spPr>
          <a:xfrm>
            <a:off x="457200" y="1600200"/>
            <a:ext cx="7467600" cy="4873625"/>
          </a:xfrm>
        </p:spPr>
        <p:txBody>
          <a:bodyPr/>
          <a:lstStyle/>
          <a:p>
            <a:pPr eaLnBrk="1" hangingPunct="1"/>
            <a:r>
              <a:rPr lang="tr-TR" smtClean="0"/>
              <a:t> </a:t>
            </a:r>
          </a:p>
          <a:p>
            <a:pPr eaLnBrk="1" hangingPunct="1"/>
            <a:endParaRPr lang="tr-TR" smtClean="0"/>
          </a:p>
        </p:txBody>
      </p:sp>
      <p:sp>
        <p:nvSpPr>
          <p:cNvPr id="4" name="Yatay Kaydırma 3"/>
          <p:cNvSpPr/>
          <p:nvPr/>
        </p:nvSpPr>
        <p:spPr>
          <a:xfrm>
            <a:off x="395288" y="260350"/>
            <a:ext cx="7921625" cy="2089150"/>
          </a:xfrm>
          <a:prstGeom prst="horizontalScroll">
            <a:avLst/>
          </a:prstGeom>
          <a:solidFill>
            <a:srgbClr val="00CC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a:solidFill>
                  <a:srgbClr val="FFFFFF"/>
                </a:solidFill>
                <a:latin typeface="Microsoft PhagsPa"/>
              </a:rPr>
              <a:t>Bazı kişiler çocukları kötü sırları saklaması için kandırmaya çalışırlar</a:t>
            </a:r>
            <a:r>
              <a:rPr lang="tr-TR" b="1">
                <a:solidFill>
                  <a:srgbClr val="FFFFFF"/>
                </a:solidFill>
                <a:latin typeface="Microsoft PhagsPa"/>
              </a:rPr>
              <a:t>.</a:t>
            </a:r>
          </a:p>
        </p:txBody>
      </p:sp>
      <p:sp>
        <p:nvSpPr>
          <p:cNvPr id="5" name="Patlama 1 4"/>
          <p:cNvSpPr/>
          <p:nvPr/>
        </p:nvSpPr>
        <p:spPr>
          <a:xfrm>
            <a:off x="1835150" y="2349500"/>
            <a:ext cx="5616575" cy="400367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2000" b="1" i="1" dirty="0">
                <a:solidFill>
                  <a:schemeClr val="bg1"/>
                </a:solidFill>
                <a:latin typeface="Microsoft PhagsPa" panose="020B0502040204020203" pitchFamily="34" charset="0"/>
              </a:rPr>
              <a:t>Eğer biri sana kötü bir dokunuş veya bakışla ilgili sır tutmanı söylerse: ASLA YAPMA!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eaLnBrk="1" fontAlgn="auto" hangingPunct="1">
              <a:spcAft>
                <a:spcPts val="0"/>
              </a:spcAft>
              <a:defRPr/>
            </a:pPr>
            <a:r>
              <a:rPr lang="tr-TR" dirty="0" smtClean="0"/>
              <a:t> </a:t>
            </a:r>
            <a:endParaRPr lang="tr-TR" dirty="0"/>
          </a:p>
        </p:txBody>
      </p:sp>
      <p:sp>
        <p:nvSpPr>
          <p:cNvPr id="31747" name="İçerik Yer Tutucusu 2"/>
          <p:cNvSpPr>
            <a:spLocks noGrp="1"/>
          </p:cNvSpPr>
          <p:nvPr>
            <p:ph sz="quarter" idx="1"/>
          </p:nvPr>
        </p:nvSpPr>
        <p:spPr>
          <a:xfrm>
            <a:off x="457200" y="1600200"/>
            <a:ext cx="7467600" cy="4873625"/>
          </a:xfrm>
        </p:spPr>
        <p:txBody>
          <a:bodyPr/>
          <a:lstStyle/>
          <a:p>
            <a:pPr eaLnBrk="1" hangingPunct="1"/>
            <a:r>
              <a:rPr lang="tr-TR" smtClean="0"/>
              <a:t> </a:t>
            </a:r>
          </a:p>
        </p:txBody>
      </p:sp>
      <p:sp>
        <p:nvSpPr>
          <p:cNvPr id="5" name="Yuvarlatılmış Dikdörtgen 4"/>
          <p:cNvSpPr/>
          <p:nvPr/>
        </p:nvSpPr>
        <p:spPr>
          <a:xfrm rot="21295925">
            <a:off x="250825" y="188913"/>
            <a:ext cx="4033838" cy="1655762"/>
          </a:xfrm>
          <a:prstGeom prst="roundRect">
            <a:avLst/>
          </a:prstGeom>
          <a:solidFill>
            <a:srgbClr val="F8F04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a:solidFill>
                  <a:srgbClr val="00CC00"/>
                </a:solidFill>
              </a:rPr>
              <a:t>Bazen kötü bir sırrı saklaman için seni kandırmaya çalışabilirler.  Okları takip et ve her cümleyi oku, bunlara ASLA inanma.</a:t>
            </a:r>
            <a:r>
              <a:rPr lang="tr-TR">
                <a:solidFill>
                  <a:srgbClr val="00CC00"/>
                </a:solidFill>
              </a:rPr>
              <a:t> </a:t>
            </a:r>
          </a:p>
        </p:txBody>
      </p:sp>
      <p:sp>
        <p:nvSpPr>
          <p:cNvPr id="6" name="Sağ Ok 5"/>
          <p:cNvSpPr/>
          <p:nvPr/>
        </p:nvSpPr>
        <p:spPr>
          <a:xfrm rot="1010003">
            <a:off x="4559300" y="215900"/>
            <a:ext cx="2952750" cy="1889125"/>
          </a:xfrm>
          <a:prstGeom prst="rightArrow">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solidFill>
                  <a:schemeClr val="accent2">
                    <a:lumMod val="75000"/>
                  </a:schemeClr>
                </a:solidFill>
              </a:rPr>
              <a:t>«Eğer söylersen annenler sana kızar.»</a:t>
            </a:r>
          </a:p>
        </p:txBody>
      </p:sp>
      <p:sp>
        <p:nvSpPr>
          <p:cNvPr id="7" name="Aşağı Ok 6"/>
          <p:cNvSpPr/>
          <p:nvPr/>
        </p:nvSpPr>
        <p:spPr>
          <a:xfrm rot="816508">
            <a:off x="6396038" y="1919288"/>
            <a:ext cx="2606675" cy="2238375"/>
          </a:xfrm>
          <a:prstGeom prst="down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solidFill>
                  <a:schemeClr val="accent3">
                    <a:lumMod val="75000"/>
                  </a:schemeClr>
                </a:solidFill>
              </a:rPr>
              <a:t>«Eğer sırrımızı saklarsan sana oyuncak alırım.»</a:t>
            </a:r>
          </a:p>
        </p:txBody>
      </p:sp>
      <p:sp>
        <p:nvSpPr>
          <p:cNvPr id="8" name="Sol Ok 7"/>
          <p:cNvSpPr/>
          <p:nvPr/>
        </p:nvSpPr>
        <p:spPr>
          <a:xfrm rot="1893289">
            <a:off x="5511800" y="4257675"/>
            <a:ext cx="2952750" cy="2374900"/>
          </a:xfrm>
          <a:prstGeom prst="leftArrow">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«Eğer söylersen seni sevmem.»</a:t>
            </a:r>
          </a:p>
        </p:txBody>
      </p:sp>
      <p:sp>
        <p:nvSpPr>
          <p:cNvPr id="11" name="Aşağı Ok 10"/>
          <p:cNvSpPr/>
          <p:nvPr/>
        </p:nvSpPr>
        <p:spPr>
          <a:xfrm rot="453622">
            <a:off x="193675" y="2543175"/>
            <a:ext cx="2808288" cy="2247900"/>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solidFill>
                  <a:schemeClr val="accent5">
                    <a:lumMod val="75000"/>
                  </a:schemeClr>
                </a:solidFill>
              </a:rPr>
              <a:t>«Eğer söylersen başın derde girer.»</a:t>
            </a:r>
          </a:p>
        </p:txBody>
      </p:sp>
      <p:sp>
        <p:nvSpPr>
          <p:cNvPr id="12" name="Sol Ok 11"/>
          <p:cNvSpPr/>
          <p:nvPr/>
        </p:nvSpPr>
        <p:spPr>
          <a:xfrm rot="1483995">
            <a:off x="2919413" y="2271713"/>
            <a:ext cx="2892425" cy="2325687"/>
          </a:xfrm>
          <a:prstGeom prst="lef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solidFill>
                  <a:schemeClr val="accent6"/>
                </a:solidFill>
              </a:rPr>
              <a:t>«Sen istedin, hoşuna gitti.»</a:t>
            </a:r>
          </a:p>
        </p:txBody>
      </p:sp>
      <p:sp>
        <p:nvSpPr>
          <p:cNvPr id="13" name="Dikdörtgen Belirtme Çizgisi 12"/>
          <p:cNvSpPr/>
          <p:nvPr/>
        </p:nvSpPr>
        <p:spPr>
          <a:xfrm>
            <a:off x="395288" y="5300663"/>
            <a:ext cx="3744912" cy="1374775"/>
          </a:xfrm>
          <a:prstGeom prst="wedgeRectCallout">
            <a:avLst>
              <a:gd name="adj1" fmla="val -24533"/>
              <a:gd name="adj2" fmla="val -7537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dirty="0"/>
              <a:t>BUNLARA İNANMA!!! </a:t>
            </a:r>
          </a:p>
          <a:p>
            <a:pPr algn="ctr" fontAlgn="auto">
              <a:spcBef>
                <a:spcPts val="0"/>
              </a:spcBef>
              <a:spcAft>
                <a:spcPts val="0"/>
              </a:spcAft>
              <a:defRPr/>
            </a:pPr>
            <a:r>
              <a:rPr lang="tr-TR" dirty="0"/>
              <a:t>Hemen bir yetişkine haber ver!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alpha val="78000"/>
                <a:lumMod val="63000"/>
                <a:lumOff val="37000"/>
              </a:srgbClr>
            </a:gs>
            <a:gs pos="53000">
              <a:srgbClr val="CC99FF"/>
            </a:gs>
            <a:gs pos="82001">
              <a:srgbClr val="99CCFF"/>
            </a:gs>
            <a:gs pos="100000">
              <a:srgbClr val="CCCCFF"/>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4867275" y="2492375"/>
            <a:ext cx="3217863" cy="1800225"/>
          </a:xfrm>
        </p:spPr>
        <p:txBody>
          <a:bodyPr/>
          <a:lstStyle/>
          <a:p>
            <a:pPr eaLnBrk="1" fontAlgn="auto" hangingPunct="1">
              <a:spcAft>
                <a:spcPts val="0"/>
              </a:spcAft>
              <a:defRPr/>
            </a:pPr>
            <a:r>
              <a:rPr lang="tr-TR" dirty="0" smtClean="0"/>
              <a:t> </a:t>
            </a:r>
            <a:endParaRPr lang="tr-TR" dirty="0"/>
          </a:p>
        </p:txBody>
      </p:sp>
      <p:sp>
        <p:nvSpPr>
          <p:cNvPr id="3" name="İçerik Yer Tutucusu 2"/>
          <p:cNvSpPr>
            <a:spLocks noGrp="1"/>
          </p:cNvSpPr>
          <p:nvPr>
            <p:ph sz="quarter" idx="1"/>
          </p:nvPr>
        </p:nvSpPr>
        <p:spPr>
          <a:xfrm>
            <a:off x="539750" y="1600200"/>
            <a:ext cx="3887788" cy="4873625"/>
          </a:xfrm>
        </p:spPr>
        <p:txBody>
          <a:bodyPr>
            <a:normAutofit/>
          </a:bodyPr>
          <a:lstStyle/>
          <a:p>
            <a:pPr marL="274320" indent="-274320" eaLnBrk="1" fontAlgn="auto" hangingPunct="1">
              <a:spcAft>
                <a:spcPts val="0"/>
              </a:spcAft>
              <a:buFont typeface="Wingdings"/>
              <a:buChar char=""/>
              <a:defRPr/>
            </a:pPr>
            <a:endParaRPr lang="tr-TR" dirty="0" smtClean="0"/>
          </a:p>
          <a:p>
            <a:pPr marL="274320" indent="-274320" eaLnBrk="1" fontAlgn="auto" hangingPunct="1">
              <a:spcAft>
                <a:spcPts val="0"/>
              </a:spcAft>
              <a:buFont typeface="Wingdings"/>
              <a:buChar char=""/>
              <a:defRPr/>
            </a:pPr>
            <a:endParaRPr lang="tr-TR" dirty="0"/>
          </a:p>
          <a:p>
            <a:pPr marL="274320" indent="-274320" eaLnBrk="1" fontAlgn="auto" hangingPunct="1">
              <a:spcAft>
                <a:spcPts val="0"/>
              </a:spcAft>
              <a:buFont typeface="Wingdings"/>
              <a:buChar char=""/>
              <a:defRPr/>
            </a:pPr>
            <a:endParaRPr lang="tr-TR" dirty="0" smtClean="0"/>
          </a:p>
          <a:p>
            <a:pPr marL="274320" indent="-274320" eaLnBrk="1" fontAlgn="auto" hangingPunct="1">
              <a:spcAft>
                <a:spcPts val="0"/>
              </a:spcAft>
              <a:buClr>
                <a:schemeClr val="accent6"/>
              </a:buClr>
              <a:buFont typeface="Wingdings"/>
              <a:buChar char=""/>
              <a:defRPr/>
            </a:pPr>
            <a:r>
              <a:rPr lang="tr-TR" dirty="0">
                <a:solidFill>
                  <a:schemeClr val="accent6"/>
                </a:solidFill>
                <a:latin typeface="Britannic Bold" panose="020B0903060703020204" pitchFamily="34" charset="0"/>
              </a:rPr>
              <a:t>İyi dokunuşlar</a:t>
            </a:r>
            <a:r>
              <a:rPr lang="tr-TR" dirty="0" smtClean="0">
                <a:solidFill>
                  <a:schemeClr val="accent6"/>
                </a:solidFill>
                <a:latin typeface="Britannic Bold" panose="020B0903060703020204" pitchFamily="34" charset="0"/>
              </a:rPr>
              <a:t>,		</a:t>
            </a:r>
          </a:p>
          <a:p>
            <a:pPr marL="274320" indent="-274320" eaLnBrk="1" fontAlgn="auto" hangingPunct="1">
              <a:spcAft>
                <a:spcPts val="0"/>
              </a:spcAft>
              <a:buClr>
                <a:schemeClr val="accent6"/>
              </a:buClr>
              <a:buFont typeface="Wingdings"/>
              <a:buChar char=""/>
              <a:defRPr/>
            </a:pPr>
            <a:r>
              <a:rPr lang="tr-TR" dirty="0" smtClean="0">
                <a:solidFill>
                  <a:schemeClr val="accent6"/>
                </a:solidFill>
                <a:latin typeface="Britannic Bold" panose="020B0903060703020204" pitchFamily="34" charset="0"/>
              </a:rPr>
              <a:t>Kötü </a:t>
            </a:r>
            <a:r>
              <a:rPr lang="tr-TR" dirty="0">
                <a:solidFill>
                  <a:schemeClr val="accent6"/>
                </a:solidFill>
                <a:latin typeface="Britannic Bold" panose="020B0903060703020204" pitchFamily="34" charset="0"/>
              </a:rPr>
              <a:t>dokunuşlar </a:t>
            </a:r>
          </a:p>
          <a:p>
            <a:pPr marL="274320" indent="-274320" eaLnBrk="1" fontAlgn="auto" hangingPunct="1">
              <a:spcAft>
                <a:spcPts val="0"/>
              </a:spcAft>
              <a:buClr>
                <a:schemeClr val="accent6"/>
              </a:buClr>
              <a:buFont typeface="Wingdings"/>
              <a:buChar char=""/>
              <a:defRPr/>
            </a:pPr>
            <a:r>
              <a:rPr lang="tr-TR" dirty="0">
                <a:solidFill>
                  <a:schemeClr val="accent6"/>
                </a:solidFill>
                <a:latin typeface="Britannic Bold" panose="020B0903060703020204" pitchFamily="34" charset="0"/>
              </a:rPr>
              <a:t>Özel yerlerimiz </a:t>
            </a:r>
          </a:p>
          <a:p>
            <a:pPr marL="274320" indent="-274320" eaLnBrk="1" fontAlgn="auto" hangingPunct="1">
              <a:spcAft>
                <a:spcPts val="0"/>
              </a:spcAft>
              <a:buClr>
                <a:schemeClr val="accent6"/>
              </a:buClr>
              <a:buFont typeface="Wingdings"/>
              <a:buChar char=""/>
              <a:defRPr/>
            </a:pPr>
            <a:r>
              <a:rPr lang="tr-TR" dirty="0">
                <a:solidFill>
                  <a:schemeClr val="accent6"/>
                </a:solidFill>
                <a:latin typeface="Britannic Bold" panose="020B0903060703020204" pitchFamily="34" charset="0"/>
              </a:rPr>
              <a:t>Bilmemiz gerekenler </a:t>
            </a:r>
          </a:p>
        </p:txBody>
      </p:sp>
      <p:sp>
        <p:nvSpPr>
          <p:cNvPr id="4" name="Oval 3"/>
          <p:cNvSpPr/>
          <p:nvPr/>
        </p:nvSpPr>
        <p:spPr>
          <a:xfrm>
            <a:off x="539750" y="692150"/>
            <a:ext cx="3744913" cy="1800225"/>
          </a:xfrm>
          <a:prstGeom prst="ellipse">
            <a:avLst/>
          </a:prstGeom>
          <a:solidFill>
            <a:schemeClr val="accent6">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2800" i="1" dirty="0">
                <a:solidFill>
                  <a:schemeClr val="accent6">
                    <a:lumMod val="75000"/>
                  </a:schemeClr>
                </a:solidFill>
                <a:latin typeface="Arial Black" panose="020B0A04020102020204" pitchFamily="34" charset="0"/>
              </a:rPr>
              <a:t>ÖĞRENELİM</a:t>
            </a:r>
          </a:p>
        </p:txBody>
      </p:sp>
      <p:sp>
        <p:nvSpPr>
          <p:cNvPr id="5" name="Oval 4"/>
          <p:cNvSpPr/>
          <p:nvPr/>
        </p:nvSpPr>
        <p:spPr>
          <a:xfrm>
            <a:off x="4708525" y="692150"/>
            <a:ext cx="3535363" cy="180022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2800" b="1" dirty="0">
                <a:solidFill>
                  <a:schemeClr val="accent2">
                    <a:lumMod val="75000"/>
                  </a:schemeClr>
                </a:solidFill>
                <a:latin typeface="Arial Black" panose="020B0A04020102020204" pitchFamily="34" charset="0"/>
              </a:rPr>
              <a:t>EĞLENELİM</a:t>
            </a:r>
          </a:p>
        </p:txBody>
      </p:sp>
      <p:sp>
        <p:nvSpPr>
          <p:cNvPr id="6" name="Dikdörtgen 5"/>
          <p:cNvSpPr/>
          <p:nvPr/>
        </p:nvSpPr>
        <p:spPr>
          <a:xfrm>
            <a:off x="4708525" y="2997200"/>
            <a:ext cx="3392488" cy="1871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7" name="Dikdörtgen 6"/>
          <p:cNvSpPr/>
          <p:nvPr/>
        </p:nvSpPr>
        <p:spPr>
          <a:xfrm>
            <a:off x="4708525" y="2924175"/>
            <a:ext cx="2951163" cy="1728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ctr" fontAlgn="auto">
              <a:spcBef>
                <a:spcPts val="0"/>
              </a:spcBef>
              <a:spcAft>
                <a:spcPts val="0"/>
              </a:spcAft>
              <a:buClr>
                <a:schemeClr val="accent2">
                  <a:lumMod val="75000"/>
                </a:schemeClr>
              </a:buClr>
              <a:buFont typeface="Courier New" panose="02070309020205020404" pitchFamily="49" charset="0"/>
              <a:buChar char="o"/>
              <a:defRPr/>
            </a:pPr>
            <a:r>
              <a:rPr lang="tr-TR" sz="2400" dirty="0">
                <a:solidFill>
                  <a:schemeClr val="accent2">
                    <a:lumMod val="75000"/>
                  </a:schemeClr>
                </a:solidFill>
                <a:latin typeface="Britannic Bold" panose="020B0903060703020204" pitchFamily="34" charset="0"/>
              </a:rPr>
              <a:t>Bulmacalar  </a:t>
            </a:r>
          </a:p>
          <a:p>
            <a:pPr marL="285750" indent="-285750" algn="ctr" fontAlgn="auto">
              <a:spcBef>
                <a:spcPts val="0"/>
              </a:spcBef>
              <a:spcAft>
                <a:spcPts val="0"/>
              </a:spcAft>
              <a:buClr>
                <a:schemeClr val="accent2">
                  <a:lumMod val="75000"/>
                </a:schemeClr>
              </a:buClr>
              <a:buFont typeface="Courier New" panose="02070309020205020404" pitchFamily="49" charset="0"/>
              <a:buChar char="o"/>
              <a:defRPr/>
            </a:pPr>
            <a:r>
              <a:rPr lang="tr-TR" sz="2400" dirty="0">
                <a:solidFill>
                  <a:schemeClr val="accent2">
                    <a:lumMod val="75000"/>
                  </a:schemeClr>
                </a:solidFill>
                <a:latin typeface="Britannic Bold" panose="020B0903060703020204" pitchFamily="34" charset="0"/>
              </a:rPr>
              <a:t>Oyunlar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00">
            <a:alpha val="52156"/>
          </a:srgbClr>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eaLnBrk="1" fontAlgn="auto" hangingPunct="1">
              <a:spcAft>
                <a:spcPts val="0"/>
              </a:spcAft>
              <a:defRPr/>
            </a:pPr>
            <a:r>
              <a:rPr lang="tr-TR" dirty="0" smtClean="0"/>
              <a:t> </a:t>
            </a:r>
            <a:endParaRPr lang="tr-TR" dirty="0"/>
          </a:p>
        </p:txBody>
      </p:sp>
      <p:sp>
        <p:nvSpPr>
          <p:cNvPr id="32771" name="İçerik Yer Tutucusu 2"/>
          <p:cNvSpPr>
            <a:spLocks noGrp="1"/>
          </p:cNvSpPr>
          <p:nvPr>
            <p:ph sz="quarter" idx="1"/>
          </p:nvPr>
        </p:nvSpPr>
        <p:spPr>
          <a:xfrm>
            <a:off x="457200" y="1600200"/>
            <a:ext cx="7467600" cy="4873625"/>
          </a:xfrm>
        </p:spPr>
        <p:txBody>
          <a:bodyPr/>
          <a:lstStyle/>
          <a:p>
            <a:pPr eaLnBrk="1" hangingPunct="1"/>
            <a:r>
              <a:rPr lang="tr-TR" smtClean="0"/>
              <a:t> </a:t>
            </a:r>
          </a:p>
        </p:txBody>
      </p:sp>
      <p:sp>
        <p:nvSpPr>
          <p:cNvPr id="4" name="Yatay Kaydırma 3"/>
          <p:cNvSpPr/>
          <p:nvPr/>
        </p:nvSpPr>
        <p:spPr>
          <a:xfrm>
            <a:off x="385763" y="115888"/>
            <a:ext cx="8218487" cy="3025775"/>
          </a:xfrm>
          <a:prstGeom prst="horizontalScroll">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2800" b="1" i="1" u="sng" dirty="0">
                <a:solidFill>
                  <a:srgbClr val="00CC00"/>
                </a:solidFill>
                <a:effectLst>
                  <a:outerShdw blurRad="38100" dist="38100" dir="2700000" algn="tl">
                    <a:srgbClr val="000000">
                      <a:alpha val="43137"/>
                    </a:srgbClr>
                  </a:outerShdw>
                </a:effectLst>
                <a:latin typeface="Microsoft PhagsPa" panose="020B0502040204020203" pitchFamily="34" charset="0"/>
              </a:rPr>
              <a:t>HATIRLA!</a:t>
            </a:r>
          </a:p>
          <a:p>
            <a:pPr algn="ctr" fontAlgn="auto">
              <a:spcBef>
                <a:spcPts val="0"/>
              </a:spcBef>
              <a:spcAft>
                <a:spcPts val="0"/>
              </a:spcAft>
              <a:defRPr/>
            </a:pPr>
            <a:r>
              <a:rPr lang="tr-TR" sz="2800" b="1" i="1" u="sng" dirty="0">
                <a:solidFill>
                  <a:srgbClr val="FFFF00"/>
                </a:solidFill>
                <a:effectLst>
                  <a:outerShdw blurRad="38100" dist="38100" dir="2700000" algn="tl">
                    <a:srgbClr val="000000">
                      <a:alpha val="43137"/>
                    </a:srgbClr>
                  </a:outerShdw>
                </a:effectLst>
                <a:latin typeface="Microsoft PhagsPa" panose="020B0502040204020203" pitchFamily="34" charset="0"/>
              </a:rPr>
              <a:t>Hiç kimse bir çocuktan kötü bir sır saklamasını isteyemez! </a:t>
            </a:r>
          </a:p>
        </p:txBody>
      </p:sp>
      <p:sp>
        <p:nvSpPr>
          <p:cNvPr id="6" name="Yatay Kaydırma 5"/>
          <p:cNvSpPr/>
          <p:nvPr/>
        </p:nvSpPr>
        <p:spPr>
          <a:xfrm>
            <a:off x="514350" y="3284538"/>
            <a:ext cx="8064500" cy="2952750"/>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2800" b="1" i="1" u="sng" dirty="0">
                <a:solidFill>
                  <a:schemeClr val="accent6">
                    <a:lumMod val="60000"/>
                    <a:lumOff val="40000"/>
                  </a:schemeClr>
                </a:solidFill>
                <a:effectLst>
                  <a:outerShdw blurRad="38100" dist="38100" dir="2700000" algn="tl">
                    <a:srgbClr val="000000">
                      <a:alpha val="43137"/>
                    </a:srgbClr>
                  </a:outerShdw>
                </a:effectLst>
                <a:latin typeface="Microsoft PhagsPa" panose="020B0502040204020203" pitchFamily="34" charset="0"/>
              </a:rPr>
              <a:t>GÜVENDİĞİN BÜYÜKLER!</a:t>
            </a:r>
          </a:p>
          <a:p>
            <a:pPr algn="ctr" fontAlgn="auto">
              <a:spcBef>
                <a:spcPts val="0"/>
              </a:spcBef>
              <a:spcAft>
                <a:spcPts val="0"/>
              </a:spcAft>
              <a:defRPr/>
            </a:pPr>
            <a:endParaRPr lang="tr-TR" sz="1000" b="1" i="1" u="sng" dirty="0">
              <a:solidFill>
                <a:schemeClr val="accent6">
                  <a:lumMod val="60000"/>
                  <a:lumOff val="40000"/>
                </a:schemeClr>
              </a:solidFill>
              <a:effectLst>
                <a:outerShdw blurRad="38100" dist="38100" dir="2700000" algn="tl">
                  <a:srgbClr val="000000">
                    <a:alpha val="43137"/>
                  </a:srgbClr>
                </a:outerShdw>
              </a:effectLst>
              <a:latin typeface="Microsoft PhagsPa" panose="020B0502040204020203" pitchFamily="34" charset="0"/>
            </a:endParaRPr>
          </a:p>
          <a:p>
            <a:pPr algn="ctr" fontAlgn="auto">
              <a:spcBef>
                <a:spcPts val="0"/>
              </a:spcBef>
              <a:spcAft>
                <a:spcPts val="0"/>
              </a:spcAft>
              <a:defRPr/>
            </a:pPr>
            <a:r>
              <a:rPr lang="tr-TR" sz="2400" b="1" i="1" u="sng" dirty="0">
                <a:solidFill>
                  <a:schemeClr val="accent6">
                    <a:lumMod val="60000"/>
                    <a:lumOff val="40000"/>
                  </a:schemeClr>
                </a:solidFill>
                <a:effectLst>
                  <a:outerShdw blurRad="38100" dist="38100" dir="2700000" algn="tl">
                    <a:srgbClr val="000000">
                      <a:alpha val="43137"/>
                    </a:srgbClr>
                  </a:outerShdw>
                </a:effectLst>
                <a:latin typeface="Microsoft PhagsPa" panose="020B0502040204020203" pitchFamily="34" charset="0"/>
              </a:rPr>
              <a:t>Eğer kötü bir bakış ya da dokunuşla karşılaşırsan güvendiğin bir büyüğüne MUTLAKA söyle! !</a:t>
            </a:r>
            <a:endParaRPr lang="tr-TR" sz="2400" u="sng" dirty="0">
              <a:solidFill>
                <a:schemeClr val="accent6">
                  <a:lumMod val="60000"/>
                  <a:lumOff val="40000"/>
                </a:schemeClr>
              </a:solidFill>
              <a:effectLst>
                <a:outerShdw blurRad="38100" dist="38100" dir="2700000" algn="tl">
                  <a:srgbClr val="000000">
                    <a:alpha val="43137"/>
                  </a:srgbClr>
                </a:outerShdw>
              </a:effectLst>
              <a:latin typeface="Microsoft PhagsPa" panose="020B0502040204020203"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endParaRPr lang="tr-TR" cap="none" smtClean="0"/>
          </a:p>
        </p:txBody>
      </p:sp>
      <p:sp>
        <p:nvSpPr>
          <p:cNvPr id="33794" name="İçerik Yer Tutucusu 2"/>
          <p:cNvSpPr>
            <a:spLocks noGrp="1"/>
          </p:cNvSpPr>
          <p:nvPr>
            <p:ph type="body" idx="4294967295"/>
          </p:nvPr>
        </p:nvSpPr>
        <p:spPr/>
        <p:txBody>
          <a:bodyPr/>
          <a:lstStyle/>
          <a:p>
            <a:pPr eaLnBrk="1" hangingPunct="1">
              <a:buFont typeface="Wingdings" pitchFamily="2" charset="2"/>
              <a:buNone/>
            </a:pPr>
            <a:endParaRPr lang="tr-TR" smtClean="0"/>
          </a:p>
          <a:p>
            <a:pPr eaLnBrk="1" hangingPunct="1">
              <a:buFont typeface="Wingdings" pitchFamily="2" charset="2"/>
              <a:buNone/>
            </a:pPr>
            <a:endParaRPr lang="tr-TR" smtClean="0"/>
          </a:p>
          <a:p>
            <a:pPr eaLnBrk="1" hangingPunct="1">
              <a:buFont typeface="Wingdings" pitchFamily="2" charset="2"/>
              <a:buNone/>
            </a:pPr>
            <a:r>
              <a:rPr lang="tr-TR" smtClean="0"/>
              <a:t> </a:t>
            </a:r>
          </a:p>
          <a:p>
            <a:pPr eaLnBrk="1" hangingPunct="1"/>
            <a:r>
              <a:rPr lang="tr-TR" sz="3200" smtClean="0"/>
              <a:t>Çocuk istismarı çizgi filmi izlenecek</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CCCCFF"/>
            </a:gs>
            <a:gs pos="17999">
              <a:srgbClr val="99CCFF"/>
            </a:gs>
            <a:gs pos="36000">
              <a:srgbClr val="9966FF"/>
            </a:gs>
            <a:gs pos="61000">
              <a:srgbClr val="CC99FF"/>
            </a:gs>
            <a:gs pos="82001">
              <a:srgbClr val="99CCFF"/>
            </a:gs>
            <a:gs pos="100000">
              <a:srgbClr val="CCCCFF"/>
            </a:gs>
          </a:gsLst>
          <a:lin ang="5400000"/>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eaLnBrk="1" fontAlgn="auto" hangingPunct="1">
              <a:spcAft>
                <a:spcPts val="0"/>
              </a:spcAft>
              <a:defRPr/>
            </a:pPr>
            <a:r>
              <a:rPr lang="tr-TR" dirty="0" smtClean="0"/>
              <a:t> </a:t>
            </a:r>
            <a:endParaRPr lang="tr-TR" dirty="0"/>
          </a:p>
        </p:txBody>
      </p:sp>
      <p:sp>
        <p:nvSpPr>
          <p:cNvPr id="34819" name="İçerik Yer Tutucusu 2"/>
          <p:cNvSpPr>
            <a:spLocks noGrp="1"/>
          </p:cNvSpPr>
          <p:nvPr>
            <p:ph sz="quarter" idx="1"/>
          </p:nvPr>
        </p:nvSpPr>
        <p:spPr>
          <a:xfrm>
            <a:off x="457200" y="1600200"/>
            <a:ext cx="7467600" cy="4873625"/>
          </a:xfrm>
        </p:spPr>
        <p:txBody>
          <a:bodyPr/>
          <a:lstStyle/>
          <a:p>
            <a:pPr marL="0" indent="0" eaLnBrk="1" hangingPunct="1">
              <a:buFont typeface="Wingdings" pitchFamily="2" charset="2"/>
              <a:buNone/>
            </a:pPr>
            <a:r>
              <a:rPr lang="tr-TR" smtClean="0"/>
              <a:t>  </a:t>
            </a:r>
          </a:p>
        </p:txBody>
      </p:sp>
      <p:sp>
        <p:nvSpPr>
          <p:cNvPr id="4" name="Oval 3"/>
          <p:cNvSpPr/>
          <p:nvPr/>
        </p:nvSpPr>
        <p:spPr>
          <a:xfrm>
            <a:off x="323850" y="0"/>
            <a:ext cx="8280400" cy="1827213"/>
          </a:xfrm>
          <a:prstGeom prst="ellipse">
            <a:avLst/>
          </a:prstGeom>
          <a:solidFill>
            <a:schemeClr val="accent1">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b="1" i="1" dirty="0">
                <a:solidFill>
                  <a:schemeClr val="accent2">
                    <a:lumMod val="60000"/>
                    <a:lumOff val="40000"/>
                  </a:schemeClr>
                </a:solidFill>
                <a:latin typeface="Batang" panose="02030600000101010101" pitchFamily="18" charset="-127"/>
                <a:ea typeface="Batang" panose="02030600000101010101" pitchFamily="18" charset="-127"/>
              </a:rPr>
              <a:t> </a:t>
            </a:r>
          </a:p>
          <a:p>
            <a:pPr fontAlgn="auto">
              <a:spcBef>
                <a:spcPts val="0"/>
              </a:spcBef>
              <a:spcAft>
                <a:spcPts val="0"/>
              </a:spcAft>
              <a:defRPr/>
            </a:pPr>
            <a:r>
              <a:rPr lang="tr-TR" sz="1600" b="1" i="1" dirty="0">
                <a:solidFill>
                  <a:schemeClr val="accent2">
                    <a:lumMod val="60000"/>
                    <a:lumOff val="40000"/>
                  </a:schemeClr>
                </a:solidFill>
                <a:latin typeface="Batang" panose="02030600000101010101" pitchFamily="18" charset="-127"/>
                <a:ea typeface="Batang" panose="02030600000101010101" pitchFamily="18" charset="-127"/>
              </a:rPr>
              <a:t>Şimdi sizinle bir oyun oynayalım. Kağıtlara aşağıdaki gibi büyük bir daire, etrafına da küçük daireler çizin. Ortadaki büyük daireye kendi ismimizi, küçük dairelerin içine  yardım isteyebileceğin büyüklerin ve güvenebileceğin yetişkinlerin  isimlerini yazalım.</a:t>
            </a:r>
          </a:p>
          <a:p>
            <a:pPr algn="ctr" fontAlgn="auto">
              <a:spcBef>
                <a:spcPts val="0"/>
              </a:spcBef>
              <a:spcAft>
                <a:spcPts val="0"/>
              </a:spcAft>
              <a:defRPr/>
            </a:pPr>
            <a:endParaRPr lang="tr-TR" b="1" i="1" dirty="0">
              <a:solidFill>
                <a:schemeClr val="accent2">
                  <a:lumMod val="60000"/>
                  <a:lumOff val="40000"/>
                </a:schemeClr>
              </a:solidFill>
              <a:latin typeface="Batang" panose="02030600000101010101" pitchFamily="18" charset="-127"/>
              <a:ea typeface="Batang" panose="02030600000101010101" pitchFamily="18" charset="-127"/>
            </a:endParaRPr>
          </a:p>
        </p:txBody>
      </p:sp>
      <p:sp>
        <p:nvSpPr>
          <p:cNvPr id="5" name="Oval 4"/>
          <p:cNvSpPr/>
          <p:nvPr/>
        </p:nvSpPr>
        <p:spPr>
          <a:xfrm>
            <a:off x="3132138" y="3454400"/>
            <a:ext cx="3024187" cy="2016125"/>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7" name="Oval 6"/>
          <p:cNvSpPr/>
          <p:nvPr/>
        </p:nvSpPr>
        <p:spPr>
          <a:xfrm>
            <a:off x="1114425" y="2636838"/>
            <a:ext cx="1800225" cy="1223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8" name="Oval 7"/>
          <p:cNvSpPr/>
          <p:nvPr/>
        </p:nvSpPr>
        <p:spPr>
          <a:xfrm>
            <a:off x="900113" y="4652963"/>
            <a:ext cx="1871662" cy="11525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9" name="Oval 8"/>
          <p:cNvSpPr/>
          <p:nvPr/>
        </p:nvSpPr>
        <p:spPr>
          <a:xfrm>
            <a:off x="3708400" y="1916113"/>
            <a:ext cx="1871663" cy="11176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0" name="Oval 9"/>
          <p:cNvSpPr/>
          <p:nvPr/>
        </p:nvSpPr>
        <p:spPr>
          <a:xfrm>
            <a:off x="6588125" y="2636838"/>
            <a:ext cx="1655763" cy="10795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1" name="Oval 10"/>
          <p:cNvSpPr/>
          <p:nvPr/>
        </p:nvSpPr>
        <p:spPr>
          <a:xfrm>
            <a:off x="6875463" y="4462463"/>
            <a:ext cx="1657350" cy="100806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2" name="Oval 11"/>
          <p:cNvSpPr/>
          <p:nvPr/>
        </p:nvSpPr>
        <p:spPr>
          <a:xfrm>
            <a:off x="5580063" y="5661025"/>
            <a:ext cx="1620837" cy="863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3" name="Oval 12"/>
          <p:cNvSpPr/>
          <p:nvPr/>
        </p:nvSpPr>
        <p:spPr>
          <a:xfrm>
            <a:off x="2914650" y="5805488"/>
            <a:ext cx="1728788" cy="936625"/>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a:gsLst>
            <a:gs pos="45000">
              <a:schemeClr val="accent2">
                <a:lumMod val="40000"/>
                <a:lumOff val="60000"/>
              </a:schemeClr>
            </a:gs>
            <a:gs pos="83000">
              <a:srgbClr val="FFFF00"/>
            </a:gs>
            <a:gs pos="7000">
              <a:srgbClr val="7CFB3D"/>
            </a:gs>
            <a:gs pos="100000">
              <a:schemeClr val="accent6">
                <a:lumMod val="60000"/>
                <a:lumOff val="40000"/>
              </a:schemeClr>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eaLnBrk="1" fontAlgn="auto" hangingPunct="1">
              <a:spcAft>
                <a:spcPts val="0"/>
              </a:spcAft>
              <a:defRPr/>
            </a:pPr>
            <a:r>
              <a:rPr lang="tr-TR" dirty="0" smtClean="0"/>
              <a:t> </a:t>
            </a:r>
            <a:br>
              <a:rPr lang="tr-TR" dirty="0" smtClean="0"/>
            </a:br>
            <a:r>
              <a:rPr lang="tr-TR" dirty="0"/>
              <a:t> </a:t>
            </a:r>
          </a:p>
        </p:txBody>
      </p:sp>
      <p:sp>
        <p:nvSpPr>
          <p:cNvPr id="6" name="Oval 5"/>
          <p:cNvSpPr/>
          <p:nvPr/>
        </p:nvSpPr>
        <p:spPr>
          <a:xfrm>
            <a:off x="539750" y="333375"/>
            <a:ext cx="3995738" cy="201612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i="1">
                <a:solidFill>
                  <a:srgbClr val="AB0043"/>
                </a:solidFill>
                <a:latin typeface="Arial Rounded MT Bold" pitchFamily="34" charset="0"/>
                <a:ea typeface="Batang"/>
                <a:cs typeface="Batang"/>
              </a:rPr>
              <a:t>Kötü dokunuş ve bakışlar asla bir çocuğun suçu değildir .</a:t>
            </a:r>
          </a:p>
        </p:txBody>
      </p:sp>
      <p:sp>
        <p:nvSpPr>
          <p:cNvPr id="7" name="Oval 6"/>
          <p:cNvSpPr/>
          <p:nvPr/>
        </p:nvSpPr>
        <p:spPr>
          <a:xfrm>
            <a:off x="5292725" y="620713"/>
            <a:ext cx="3529013" cy="2232025"/>
          </a:xfrm>
          <a:prstGeom prst="ellips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i="1">
                <a:solidFill>
                  <a:srgbClr val="00349E"/>
                </a:solidFill>
                <a:latin typeface="Arial Rounded MT Bold" pitchFamily="34" charset="0"/>
              </a:rPr>
              <a:t>Bedenin sana aittir</a:t>
            </a:r>
            <a:r>
              <a:rPr lang="tr-TR" b="1" i="1">
                <a:solidFill>
                  <a:srgbClr val="00349E"/>
                </a:solidFill>
                <a:latin typeface="Arial Rounded MT Bold" pitchFamily="34" charset="0"/>
              </a:rPr>
              <a:t> </a:t>
            </a:r>
          </a:p>
        </p:txBody>
      </p:sp>
      <p:sp>
        <p:nvSpPr>
          <p:cNvPr id="8" name="Oval 7"/>
          <p:cNvSpPr/>
          <p:nvPr/>
        </p:nvSpPr>
        <p:spPr>
          <a:xfrm>
            <a:off x="323850" y="2924175"/>
            <a:ext cx="3744913" cy="2160588"/>
          </a:xfrm>
          <a:prstGeom prst="ellipse">
            <a:avLst/>
          </a:prstGeom>
          <a:solidFill>
            <a:srgbClr val="FFFF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i="1">
                <a:solidFill>
                  <a:srgbClr val="FF0000"/>
                </a:solidFill>
              </a:rPr>
              <a:t>Hiç kimse bir çocuktan kötü bir sır saklamasını isteyemez .</a:t>
            </a:r>
          </a:p>
        </p:txBody>
      </p:sp>
      <p:sp>
        <p:nvSpPr>
          <p:cNvPr id="9" name="Oval 8"/>
          <p:cNvSpPr/>
          <p:nvPr/>
        </p:nvSpPr>
        <p:spPr>
          <a:xfrm>
            <a:off x="4356100" y="3573463"/>
            <a:ext cx="4392613" cy="2735262"/>
          </a:xfrm>
          <a:prstGeom prst="ellipse">
            <a:avLst/>
          </a:prstGeom>
          <a:solidFill>
            <a:srgbClr val="7CFB3D"/>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i="1">
                <a:solidFill>
                  <a:srgbClr val="006600"/>
                </a:solidFill>
              </a:rPr>
              <a:t>İstemediğin hiçbir şeyi kimse sana yapamaz, dokunamaz, akrabaların olsa dahi!</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endParaRPr lang="tr-TR" cap="none" smtClean="0"/>
          </a:p>
        </p:txBody>
      </p:sp>
      <p:sp>
        <p:nvSpPr>
          <p:cNvPr id="36866" name="Rectangle 3"/>
          <p:cNvSpPr>
            <a:spLocks noGrp="1"/>
          </p:cNvSpPr>
          <p:nvPr>
            <p:ph type="body" idx="4294967295"/>
          </p:nvPr>
        </p:nvSpPr>
        <p:spPr/>
        <p:txBody>
          <a:bodyPr/>
          <a:lstStyle/>
          <a:p>
            <a:endParaRPr lang="tr-TR" smtClean="0"/>
          </a:p>
          <a:p>
            <a:endParaRPr lang="tr-TR" smtClean="0"/>
          </a:p>
          <a:p>
            <a:endParaRPr lang="tr-TR" smtClean="0"/>
          </a:p>
          <a:p>
            <a:r>
              <a:rPr lang="tr-TR" smtClean="0"/>
              <a:t>İyi dokunuş kötü dokunuş videosu izlenecek</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CCCCFF"/>
            </a:gs>
            <a:gs pos="17999">
              <a:srgbClr val="99CCFF"/>
            </a:gs>
            <a:gs pos="36000">
              <a:srgbClr val="9966FF"/>
            </a:gs>
            <a:gs pos="61000">
              <a:srgbClr val="CC99FF"/>
            </a:gs>
            <a:gs pos="82001">
              <a:srgbClr val="99CCFF"/>
            </a:gs>
            <a:gs pos="100000">
              <a:srgbClr val="CCCCFF"/>
            </a:gs>
          </a:gsLst>
          <a:lin ang="5400000"/>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eaLnBrk="1" fontAlgn="auto" hangingPunct="1">
              <a:spcAft>
                <a:spcPts val="0"/>
              </a:spcAft>
              <a:defRPr/>
            </a:pPr>
            <a:r>
              <a:rPr lang="tr-TR" dirty="0" smtClean="0"/>
              <a:t> </a:t>
            </a:r>
            <a:endParaRPr lang="tr-TR" dirty="0"/>
          </a:p>
        </p:txBody>
      </p:sp>
      <p:sp>
        <p:nvSpPr>
          <p:cNvPr id="37891" name="İçerik Yer Tutucusu 2"/>
          <p:cNvSpPr>
            <a:spLocks noGrp="1"/>
          </p:cNvSpPr>
          <p:nvPr>
            <p:ph sz="quarter" idx="1"/>
          </p:nvPr>
        </p:nvSpPr>
        <p:spPr>
          <a:xfrm>
            <a:off x="457200" y="1600200"/>
            <a:ext cx="7467600" cy="4873625"/>
          </a:xfrm>
        </p:spPr>
        <p:txBody>
          <a:bodyPr/>
          <a:lstStyle/>
          <a:p>
            <a:pPr marL="0" indent="0" eaLnBrk="1" hangingPunct="1">
              <a:buFont typeface="Wingdings" pitchFamily="2" charset="2"/>
              <a:buNone/>
            </a:pPr>
            <a:r>
              <a:rPr lang="tr-TR" smtClean="0"/>
              <a:t> </a:t>
            </a:r>
          </a:p>
        </p:txBody>
      </p:sp>
      <p:sp>
        <p:nvSpPr>
          <p:cNvPr id="4" name="Yuvarlatılmış Dikdörtgen 3"/>
          <p:cNvSpPr/>
          <p:nvPr/>
        </p:nvSpPr>
        <p:spPr>
          <a:xfrm>
            <a:off x="684213" y="765175"/>
            <a:ext cx="7920037" cy="482441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b="1" i="1" dirty="0">
                <a:solidFill>
                  <a:schemeClr val="accent1">
                    <a:lumMod val="50000"/>
                  </a:schemeClr>
                </a:solidFill>
                <a:latin typeface="Arial Black" panose="020B0A04020102020204" pitchFamily="34" charset="0"/>
              </a:rPr>
              <a:t>Bu slaytı  </a:t>
            </a:r>
            <a:r>
              <a:rPr lang="tr-TR" b="1" i="1" dirty="0">
                <a:solidFill>
                  <a:schemeClr val="accent1">
                    <a:lumMod val="50000"/>
                  </a:schemeClr>
                </a:solidFill>
                <a:latin typeface="Arial Black" panose="020B0A04020102020204" pitchFamily="34" charset="0"/>
                <a:hlinkClick r:id="rId2"/>
              </a:rPr>
              <a:t>http://www.onlineanne.com/</a:t>
            </a:r>
            <a:r>
              <a:rPr lang="tr-TR" b="1" i="1" dirty="0">
                <a:solidFill>
                  <a:schemeClr val="accent1">
                    <a:lumMod val="50000"/>
                  </a:schemeClr>
                </a:solidFill>
                <a:latin typeface="Arial Black" panose="020B0A04020102020204" pitchFamily="34" charset="0"/>
              </a:rPr>
              <a:t> katkısıyla hazırladım. Onların çocuk istismarıyla ilgili hazırladığı el kitabını, vereceğim eğitimde kullanmak için slayta dönüştürdüm. </a:t>
            </a:r>
          </a:p>
          <a:p>
            <a:pPr algn="ctr" fontAlgn="auto">
              <a:spcBef>
                <a:spcPts val="0"/>
              </a:spcBef>
              <a:spcAft>
                <a:spcPts val="0"/>
              </a:spcAft>
              <a:defRPr/>
            </a:pPr>
            <a:r>
              <a:rPr lang="tr-TR" b="1" i="1" dirty="0">
                <a:solidFill>
                  <a:schemeClr val="accent1">
                    <a:lumMod val="50000"/>
                  </a:schemeClr>
                </a:solidFill>
                <a:latin typeface="Arial Black" panose="020B0A04020102020204" pitchFamily="34" charset="0"/>
              </a:rPr>
              <a:t>El kitapçığına ulaşmak için:  </a:t>
            </a:r>
            <a:r>
              <a:rPr lang="tr-TR" b="1" i="1" dirty="0">
                <a:solidFill>
                  <a:schemeClr val="accent1">
                    <a:lumMod val="50000"/>
                  </a:schemeClr>
                </a:solidFill>
                <a:latin typeface="Arial Black" panose="020B0A04020102020204" pitchFamily="34" charset="0"/>
                <a:hlinkClick r:id="rId3"/>
              </a:rPr>
              <a:t>http://www.onlineanne.com/wp-content/uploads/2013/12/activitybook131207melpin-son.pdf</a:t>
            </a:r>
            <a:endParaRPr lang="tr-TR" b="1" i="1" dirty="0">
              <a:solidFill>
                <a:schemeClr val="accent1">
                  <a:lumMod val="50000"/>
                </a:schemeClr>
              </a:solidFill>
              <a:latin typeface="Arial Black" panose="020B0A04020102020204" pitchFamily="34" charset="0"/>
            </a:endParaRPr>
          </a:p>
          <a:p>
            <a:pPr algn="ctr" fontAlgn="auto">
              <a:spcBef>
                <a:spcPts val="0"/>
              </a:spcBef>
              <a:spcAft>
                <a:spcPts val="0"/>
              </a:spcAft>
              <a:defRPr/>
            </a:pPr>
            <a:r>
              <a:rPr lang="tr-TR" b="1" i="1" dirty="0">
                <a:solidFill>
                  <a:schemeClr val="accent1">
                    <a:lumMod val="50000"/>
                  </a:schemeClr>
                </a:solidFill>
                <a:latin typeface="Arial Black" panose="020B0A04020102020204" pitchFamily="34" charset="0"/>
              </a:rPr>
              <a:t>  Teşekkürler.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alpha val="78000"/>
                <a:lumMod val="63000"/>
                <a:lumOff val="37000"/>
              </a:srgbClr>
            </a:gs>
            <a:gs pos="53000">
              <a:srgbClr val="CC99FF"/>
            </a:gs>
            <a:gs pos="82001">
              <a:srgbClr val="99CCFF"/>
            </a:gs>
            <a:gs pos="100000">
              <a:srgbClr val="CCCC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eaLnBrk="1" fontAlgn="auto" hangingPunct="1">
              <a:spcAft>
                <a:spcPts val="0"/>
              </a:spcAft>
              <a:defRPr/>
            </a:pPr>
            <a:r>
              <a:rPr lang="tr-TR" dirty="0" smtClean="0"/>
              <a:t> </a:t>
            </a:r>
            <a:br>
              <a:rPr lang="tr-TR" dirty="0" smtClean="0"/>
            </a:br>
            <a:r>
              <a:rPr lang="tr-TR" dirty="0"/>
              <a:t> </a:t>
            </a:r>
          </a:p>
        </p:txBody>
      </p:sp>
      <p:sp>
        <p:nvSpPr>
          <p:cNvPr id="15363" name="AutoShape 14"/>
          <p:cNvSpPr>
            <a:spLocks noChangeAspect="1" noChangeArrowheads="1" noTextEdit="1"/>
          </p:cNvSpPr>
          <p:nvPr/>
        </p:nvSpPr>
        <p:spPr bwMode="auto">
          <a:xfrm>
            <a:off x="0" y="1268413"/>
            <a:ext cx="3989388" cy="3933825"/>
          </a:xfrm>
          <a:prstGeom prst="rect">
            <a:avLst/>
          </a:prstGeom>
          <a:noFill/>
          <a:ln w="9525">
            <a:noFill/>
            <a:miter lim="800000"/>
            <a:headEnd/>
            <a:tailEnd/>
          </a:ln>
        </p:spPr>
        <p:txBody>
          <a:bodyPr/>
          <a:lstStyle/>
          <a:p>
            <a:endParaRPr lang="tr-TR"/>
          </a:p>
        </p:txBody>
      </p:sp>
      <p:pic>
        <p:nvPicPr>
          <p:cNvPr id="15364" name="Picture 17"/>
          <p:cNvPicPr>
            <a:picLocks noChangeAspect="1" noChangeArrowheads="1"/>
          </p:cNvPicPr>
          <p:nvPr/>
        </p:nvPicPr>
        <p:blipFill>
          <a:blip r:embed="rId2"/>
          <a:srcRect/>
          <a:stretch>
            <a:fillRect/>
          </a:stretch>
        </p:blipFill>
        <p:spPr bwMode="auto">
          <a:xfrm>
            <a:off x="2578100" y="1462088"/>
            <a:ext cx="3987800" cy="3932237"/>
          </a:xfrm>
          <a:prstGeom prst="rect">
            <a:avLst/>
          </a:prstGeom>
          <a:noFill/>
          <a:ln w="9525">
            <a:noFill/>
            <a:miter lim="800000"/>
            <a:headEnd/>
            <a:tailEnd/>
          </a:ln>
        </p:spPr>
      </p:pic>
      <p:grpSp>
        <p:nvGrpSpPr>
          <p:cNvPr id="15365" name="Group 21"/>
          <p:cNvGrpSpPr>
            <a:grpSpLocks noChangeAspect="1"/>
          </p:cNvGrpSpPr>
          <p:nvPr/>
        </p:nvGrpSpPr>
        <p:grpSpPr bwMode="auto">
          <a:xfrm rot="532679">
            <a:off x="-439738" y="1843088"/>
            <a:ext cx="4868863" cy="4579937"/>
            <a:chOff x="951" y="291"/>
            <a:chExt cx="3933" cy="3684"/>
          </a:xfrm>
        </p:grpSpPr>
        <p:sp>
          <p:nvSpPr>
            <p:cNvPr id="15367" name="AutoShape 20"/>
            <p:cNvSpPr>
              <a:spLocks noChangeAspect="1" noChangeArrowheads="1" noTextEdit="1"/>
            </p:cNvSpPr>
            <p:nvPr/>
          </p:nvSpPr>
          <p:spPr bwMode="auto">
            <a:xfrm>
              <a:off x="951" y="345"/>
              <a:ext cx="3858" cy="3630"/>
            </a:xfrm>
            <a:prstGeom prst="rect">
              <a:avLst/>
            </a:prstGeom>
            <a:noFill/>
            <a:ln w="9525">
              <a:noFill/>
              <a:miter lim="800000"/>
              <a:headEnd/>
              <a:tailEnd/>
            </a:ln>
          </p:spPr>
          <p:txBody>
            <a:bodyPr/>
            <a:lstStyle/>
            <a:p>
              <a:endParaRPr lang="tr-TR"/>
            </a:p>
          </p:txBody>
        </p:sp>
        <p:pic>
          <p:nvPicPr>
            <p:cNvPr id="15368" name="Picture 22"/>
            <p:cNvPicPr>
              <a:picLocks noChangeAspect="1" noChangeArrowheads="1"/>
            </p:cNvPicPr>
            <p:nvPr/>
          </p:nvPicPr>
          <p:blipFill>
            <a:blip r:embed="rId3"/>
            <a:srcRect/>
            <a:stretch>
              <a:fillRect/>
            </a:stretch>
          </p:blipFill>
          <p:spPr bwMode="auto">
            <a:xfrm>
              <a:off x="1020" y="291"/>
              <a:ext cx="3864" cy="3636"/>
            </a:xfrm>
            <a:prstGeom prst="rect">
              <a:avLst/>
            </a:prstGeom>
            <a:noFill/>
            <a:ln w="9525">
              <a:noFill/>
              <a:miter lim="800000"/>
              <a:headEnd/>
              <a:tailEnd/>
            </a:ln>
          </p:spPr>
        </p:pic>
      </p:grpSp>
      <p:sp>
        <p:nvSpPr>
          <p:cNvPr id="12" name="Oval Belirtme Çizgisi 11"/>
          <p:cNvSpPr/>
          <p:nvPr/>
        </p:nvSpPr>
        <p:spPr>
          <a:xfrm>
            <a:off x="3609975" y="263525"/>
            <a:ext cx="5211763" cy="2576513"/>
          </a:xfrm>
          <a:prstGeom prst="wedgeEllipseCallout">
            <a:avLst>
              <a:gd name="adj1" fmla="val -60634"/>
              <a:gd name="adj2" fmla="val 49983"/>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2400" b="1" i="1" dirty="0">
                <a:solidFill>
                  <a:schemeClr val="accent6"/>
                </a:solidFill>
                <a:latin typeface="Lucida Calligraphy" panose="03010101010101010101" pitchFamily="66" charset="0"/>
              </a:rPr>
              <a:t>Çeşitli dokunuşlar vardır. Dokunuşlar duyguları paylaşmak içindir.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91000">
              <a:schemeClr val="accent1"/>
            </a:gs>
            <a:gs pos="55000">
              <a:schemeClr val="accent2">
                <a:lumMod val="20000"/>
                <a:lumOff val="80000"/>
              </a:schemeClr>
            </a:gs>
            <a:gs pos="63000">
              <a:srgbClr val="FEE7F2"/>
            </a:gs>
            <a:gs pos="0">
              <a:srgbClr val="F952A0"/>
            </a:gs>
            <a:gs pos="100000">
              <a:srgbClr val="C50849">
                <a:alpha val="0"/>
              </a:srgbClr>
            </a:gs>
            <a:gs pos="82001">
              <a:schemeClr val="accent4">
                <a:lumMod val="20000"/>
                <a:lumOff val="80000"/>
              </a:schemeClr>
            </a:gs>
            <a:gs pos="92000">
              <a:schemeClr val="accent4">
                <a:lumMod val="40000"/>
                <a:lumOff val="60000"/>
              </a:schemeClr>
            </a:gs>
          </a:gsLst>
          <a:lin ang="18600000" scaled="0"/>
          <a:tileRect/>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684213" y="620713"/>
            <a:ext cx="7467600" cy="1143000"/>
          </a:xfrm>
        </p:spPr>
        <p:txBody>
          <a:bodyPr/>
          <a:lstStyle/>
          <a:p>
            <a:pPr algn="ctr" eaLnBrk="1" fontAlgn="auto" hangingPunct="1">
              <a:spcAft>
                <a:spcPts val="0"/>
              </a:spcAft>
              <a:defRPr/>
            </a:pPr>
            <a:r>
              <a:rPr lang="tr-TR" sz="4800" b="1" i="1" dirty="0" smtClean="0">
                <a:solidFill>
                  <a:schemeClr val="accent1">
                    <a:lumMod val="75000"/>
                  </a:schemeClr>
                </a:solidFill>
                <a:latin typeface="Courier New" panose="02070309020205020404" pitchFamily="49" charset="0"/>
                <a:ea typeface="Batang" panose="02030600000101010101" pitchFamily="18" charset="-127"/>
                <a:cs typeface="Courier New" panose="02070309020205020404" pitchFamily="49" charset="0"/>
              </a:rPr>
              <a:t>İYİ</a:t>
            </a:r>
            <a:r>
              <a:rPr lang="tr-TR" sz="3200" b="1" i="1" dirty="0" smtClean="0">
                <a:solidFill>
                  <a:schemeClr val="accent1">
                    <a:lumMod val="75000"/>
                  </a:schemeClr>
                </a:solidFill>
                <a:latin typeface="Courier New" panose="02070309020205020404" pitchFamily="49" charset="0"/>
                <a:ea typeface="Batang" panose="02030600000101010101" pitchFamily="18" charset="-127"/>
                <a:cs typeface="Courier New" panose="02070309020205020404" pitchFamily="49" charset="0"/>
              </a:rPr>
              <a:t> </a:t>
            </a:r>
            <a:r>
              <a:rPr lang="tr-TR" sz="4800" b="1" i="1" dirty="0" smtClean="0">
                <a:solidFill>
                  <a:schemeClr val="accent1">
                    <a:lumMod val="75000"/>
                  </a:schemeClr>
                </a:solidFill>
                <a:latin typeface="Courier New" panose="02070309020205020404" pitchFamily="49" charset="0"/>
                <a:ea typeface="Batang" panose="02030600000101010101" pitchFamily="18" charset="-127"/>
                <a:cs typeface="Courier New" panose="02070309020205020404" pitchFamily="49" charset="0"/>
              </a:rPr>
              <a:t>DOKUNUŞLAR</a:t>
            </a:r>
            <a:endParaRPr lang="tr-TR" sz="4800" b="1" i="1" dirty="0">
              <a:solidFill>
                <a:schemeClr val="accent1">
                  <a:lumMod val="75000"/>
                </a:schemeClr>
              </a:solidFill>
              <a:latin typeface="Courier New" panose="02070309020205020404" pitchFamily="49" charset="0"/>
              <a:ea typeface="Batang" panose="02030600000101010101" pitchFamily="18" charset="-127"/>
              <a:cs typeface="Courier New" panose="02070309020205020404" pitchFamily="49" charset="0"/>
            </a:endParaRPr>
          </a:p>
        </p:txBody>
      </p:sp>
      <p:sp>
        <p:nvSpPr>
          <p:cNvPr id="16387" name="İçerik Yer Tutucusu 2"/>
          <p:cNvSpPr>
            <a:spLocks noGrp="1"/>
          </p:cNvSpPr>
          <p:nvPr>
            <p:ph sz="quarter" idx="1"/>
          </p:nvPr>
        </p:nvSpPr>
        <p:spPr>
          <a:xfrm>
            <a:off x="1042988" y="1600200"/>
            <a:ext cx="7489825" cy="4873625"/>
          </a:xfrm>
        </p:spPr>
        <p:txBody>
          <a:bodyPr/>
          <a:lstStyle/>
          <a:p>
            <a:pPr eaLnBrk="1" hangingPunct="1"/>
            <a:endParaRPr lang="tr-TR" sz="3200" smtClean="0">
              <a:solidFill>
                <a:srgbClr val="D519FF"/>
              </a:solidFill>
              <a:latin typeface="Aharoni"/>
              <a:ea typeface="Aharoni"/>
              <a:cs typeface="Aharoni"/>
            </a:endParaRPr>
          </a:p>
          <a:p>
            <a:pPr eaLnBrk="1" hangingPunct="1">
              <a:buClr>
                <a:srgbClr val="00349E"/>
              </a:buClr>
            </a:pPr>
            <a:r>
              <a:rPr lang="tr-TR" sz="3200" smtClean="0">
                <a:solidFill>
                  <a:srgbClr val="D519FF"/>
                </a:solidFill>
                <a:latin typeface="Aharoni"/>
                <a:ea typeface="Aharoni"/>
                <a:cs typeface="Aharoni"/>
              </a:rPr>
              <a:t>Kendimizi iyi hissettirir.</a:t>
            </a:r>
          </a:p>
          <a:p>
            <a:pPr eaLnBrk="1" hangingPunct="1"/>
            <a:endParaRPr lang="tr-TR" sz="1000" smtClean="0">
              <a:solidFill>
                <a:srgbClr val="D519FF"/>
              </a:solidFill>
              <a:latin typeface="Aharoni"/>
              <a:ea typeface="Aharoni"/>
              <a:cs typeface="Aharoni"/>
            </a:endParaRPr>
          </a:p>
          <a:p>
            <a:pPr eaLnBrk="1" hangingPunct="1">
              <a:buClr>
                <a:srgbClr val="00349E"/>
              </a:buClr>
            </a:pPr>
            <a:r>
              <a:rPr lang="tr-TR" sz="3200" smtClean="0">
                <a:solidFill>
                  <a:srgbClr val="D519FF"/>
                </a:solidFill>
                <a:latin typeface="Aharoni"/>
                <a:ea typeface="Aharoni"/>
                <a:cs typeface="Aharoni"/>
              </a:rPr>
              <a:t>Annemiz, babamız gibi güvendiğimiz ve sevdiğimiz kişiler bize dokunur.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50000">
              <a:srgbClr val="CC99FF">
                <a:gamma/>
                <a:shade val="46275"/>
                <a:invGamma/>
              </a:srgbClr>
            </a:gs>
            <a:gs pos="100000">
              <a:srgbClr val="CC99FF"/>
            </a:gs>
          </a:gsLst>
          <a:lin ang="5400000" scaled="1"/>
        </a:gradFill>
        <a:effectLst/>
      </p:bgPr>
    </p:bg>
    <p:spTree>
      <p:nvGrpSpPr>
        <p:cNvPr id="1" name=""/>
        <p:cNvGrpSpPr/>
        <p:nvPr/>
      </p:nvGrpSpPr>
      <p:grpSpPr>
        <a:xfrm>
          <a:off x="0" y="0"/>
          <a:ext cx="0" cy="0"/>
          <a:chOff x="0" y="0"/>
          <a:chExt cx="0" cy="0"/>
        </a:xfrm>
      </p:grpSpPr>
      <p:sp>
        <p:nvSpPr>
          <p:cNvPr id="45058"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endParaRPr lang="tr-TR" cap="none" smtClean="0"/>
          </a:p>
        </p:txBody>
      </p:sp>
      <p:pic>
        <p:nvPicPr>
          <p:cNvPr id="45060" name="Picture 3"/>
          <p:cNvPicPr>
            <a:picLocks noGrp="1" noChangeAspect="1" noChangeArrowheads="1"/>
          </p:cNvPicPr>
          <p:nvPr>
            <p:ph type="body" idx="4294967295"/>
          </p:nvPr>
        </p:nvPicPr>
        <p:blipFill>
          <a:blip r:embed="rId2"/>
          <a:srcRect/>
          <a:stretch>
            <a:fillRect/>
          </a:stretch>
        </p:blipFill>
        <p:spPr>
          <a:xfrm>
            <a:off x="-323850" y="2989263"/>
            <a:ext cx="4391025" cy="4084637"/>
          </a:xfrm>
          <a:noFill/>
        </p:spPr>
      </p:pic>
      <p:sp>
        <p:nvSpPr>
          <p:cNvPr id="45061" name="AutoShape 5"/>
          <p:cNvSpPr>
            <a:spLocks noChangeArrowheads="1"/>
          </p:cNvSpPr>
          <p:nvPr/>
        </p:nvSpPr>
        <p:spPr bwMode="auto">
          <a:xfrm>
            <a:off x="3563938" y="0"/>
            <a:ext cx="5256212" cy="4221163"/>
          </a:xfrm>
          <a:prstGeom prst="cloudCallout">
            <a:avLst>
              <a:gd name="adj1" fmla="val -69088"/>
              <a:gd name="adj2" fmla="val 37741"/>
            </a:avLst>
          </a:prstGeom>
          <a:solidFill>
            <a:srgbClr val="FFFF00"/>
          </a:solidFill>
          <a:ln w="9525">
            <a:solidFill>
              <a:schemeClr val="tx1"/>
            </a:solidFill>
            <a:round/>
            <a:headEnd/>
            <a:tailEnd/>
          </a:ln>
          <a:effectLst/>
        </p:spPr>
        <p:txBody>
          <a:bodyPr/>
          <a:lstStyle/>
          <a:p>
            <a:pPr algn="ctr"/>
            <a:r>
              <a:rPr lang="tr-TR" sz="2000" b="1"/>
              <a:t>Anne babanın sana sarılması, arkadaşlarınla selamlaşman. </a:t>
            </a:r>
          </a:p>
          <a:p>
            <a:pPr algn="ctr"/>
            <a:endParaRPr lang="tr-TR" sz="2000" b="1"/>
          </a:p>
          <a:p>
            <a:pPr algn="ctr"/>
            <a:r>
              <a:rPr lang="tr-TR" sz="2000" b="1"/>
              <a:t>Öğretmenin sırtını sıvazlaması iyi dokunuştur.</a:t>
            </a:r>
            <a:r>
              <a:rPr lang="tr-TR" b="1"/>
              <a:t> </a:t>
            </a:r>
          </a:p>
          <a:p>
            <a:pPr algn="ctr"/>
            <a:endParaRPr lang="tr-TR" sz="2000" b="1"/>
          </a:p>
          <a:p>
            <a:pPr algn="ctr"/>
            <a:r>
              <a:rPr lang="tr-TR" sz="2000" b="1"/>
              <a:t>BUNLAR SANA KENDİNİ İYİ HİSSETTİRİR.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45000">
              <a:srgbClr val="5E9EFF"/>
            </a:gs>
            <a:gs pos="4000">
              <a:schemeClr val="accent2">
                <a:lumMod val="20000"/>
                <a:lumOff val="80000"/>
              </a:schemeClr>
            </a:gs>
            <a:gs pos="70000">
              <a:srgbClr val="C4D6EB"/>
            </a:gs>
            <a:gs pos="93000">
              <a:srgbClr val="FFEBFA"/>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eaLnBrk="1" fontAlgn="auto" hangingPunct="1">
              <a:spcAft>
                <a:spcPts val="0"/>
              </a:spcAft>
              <a:defRPr/>
            </a:pPr>
            <a:r>
              <a:rPr lang="tr-TR" dirty="0" smtClean="0"/>
              <a:t> </a:t>
            </a:r>
            <a:endParaRPr lang="tr-TR" dirty="0"/>
          </a:p>
        </p:txBody>
      </p:sp>
      <p:sp>
        <p:nvSpPr>
          <p:cNvPr id="18435" name="İçerik Yer Tutucusu 2"/>
          <p:cNvSpPr>
            <a:spLocks noGrp="1"/>
          </p:cNvSpPr>
          <p:nvPr>
            <p:ph sz="quarter" idx="1"/>
          </p:nvPr>
        </p:nvSpPr>
        <p:spPr>
          <a:xfrm>
            <a:off x="457200" y="1600200"/>
            <a:ext cx="7467600" cy="4873625"/>
          </a:xfrm>
        </p:spPr>
        <p:txBody>
          <a:bodyPr/>
          <a:lstStyle/>
          <a:p>
            <a:pPr eaLnBrk="1" hangingPunct="1"/>
            <a:r>
              <a:rPr lang="tr-TR" smtClean="0"/>
              <a:t> </a:t>
            </a:r>
          </a:p>
          <a:p>
            <a:pPr eaLnBrk="1" hangingPunct="1"/>
            <a:endParaRPr lang="tr-TR" smtClean="0"/>
          </a:p>
        </p:txBody>
      </p:sp>
      <p:pic>
        <p:nvPicPr>
          <p:cNvPr id="18436" name="Picture 2" descr="C:\Users\samsung\Desktop\iyi dokunuş.png"/>
          <p:cNvPicPr>
            <a:picLocks noChangeAspect="1" noChangeArrowheads="1"/>
          </p:cNvPicPr>
          <p:nvPr/>
        </p:nvPicPr>
        <p:blipFill>
          <a:blip r:embed="rId2"/>
          <a:srcRect/>
          <a:stretch>
            <a:fillRect/>
          </a:stretch>
        </p:blipFill>
        <p:spPr bwMode="auto">
          <a:xfrm>
            <a:off x="503238" y="1773238"/>
            <a:ext cx="7993062" cy="4822825"/>
          </a:xfrm>
          <a:prstGeom prst="rect">
            <a:avLst/>
          </a:prstGeom>
          <a:noFill/>
          <a:ln w="9525">
            <a:noFill/>
            <a:miter lim="800000"/>
            <a:headEnd/>
            <a:tailEnd/>
          </a:ln>
        </p:spPr>
      </p:pic>
      <p:sp>
        <p:nvSpPr>
          <p:cNvPr id="4" name="Yuvarlatılmış Dikdörtgen 3"/>
          <p:cNvSpPr/>
          <p:nvPr/>
        </p:nvSpPr>
        <p:spPr>
          <a:xfrm>
            <a:off x="468313" y="260350"/>
            <a:ext cx="7991475" cy="129698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b="1" dirty="0">
                <a:solidFill>
                  <a:schemeClr val="accent3"/>
                </a:solidFill>
              </a:rPr>
              <a:t>Harflerin arasına gizlenmiş iyi dokunuşları bulabilecek misiniz bakalım?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25000">
              <a:schemeClr val="accent2">
                <a:lumMod val="60000"/>
                <a:lumOff val="40000"/>
                <a:alpha val="55000"/>
              </a:schemeClr>
            </a:gs>
            <a:gs pos="91000">
              <a:schemeClr val="accent1"/>
            </a:gs>
            <a:gs pos="71000">
              <a:srgbClr val="FFFF00">
                <a:alpha val="67000"/>
              </a:srgbClr>
            </a:gs>
            <a:gs pos="0">
              <a:srgbClr val="F952A0"/>
            </a:gs>
            <a:gs pos="100000">
              <a:srgbClr val="C50849">
                <a:alpha val="0"/>
              </a:srgbClr>
            </a:gs>
            <a:gs pos="42000">
              <a:schemeClr val="accent4">
                <a:lumMod val="20000"/>
                <a:lumOff val="80000"/>
              </a:schemeClr>
            </a:gs>
            <a:gs pos="92000">
              <a:schemeClr val="accent4">
                <a:lumMod val="40000"/>
                <a:lumOff val="60000"/>
              </a:schemeClr>
            </a:gs>
          </a:gsLst>
          <a:lin ang="12600000" scaled="0"/>
          <a:tileRect/>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900113" y="274638"/>
            <a:ext cx="7024687" cy="1143000"/>
          </a:xfrm>
        </p:spPr>
        <p:txBody>
          <a:bodyPr/>
          <a:lstStyle/>
          <a:p>
            <a:pPr eaLnBrk="1" fontAlgn="auto" hangingPunct="1">
              <a:spcAft>
                <a:spcPts val="0"/>
              </a:spcAft>
              <a:defRPr/>
            </a:pPr>
            <a:r>
              <a:rPr lang="tr-TR" sz="5400" b="1" i="1" dirty="0" smtClean="0">
                <a:latin typeface="Courier New" panose="02070309020205020404" pitchFamily="49" charset="0"/>
                <a:cs typeface="Courier New" panose="02070309020205020404" pitchFamily="49" charset="0"/>
              </a:rPr>
              <a:t> </a:t>
            </a:r>
            <a:r>
              <a:rPr lang="tr-TR" sz="5400" b="1" i="1" dirty="0" smtClean="0">
                <a:solidFill>
                  <a:schemeClr val="accent5">
                    <a:lumMod val="75000"/>
                  </a:schemeClr>
                </a:solidFill>
                <a:latin typeface="Courier New" panose="02070309020205020404" pitchFamily="49" charset="0"/>
                <a:cs typeface="Courier New" panose="02070309020205020404" pitchFamily="49" charset="0"/>
              </a:rPr>
              <a:t>KÖTÜ DOKUNUŞLAR</a:t>
            </a:r>
            <a:endParaRPr lang="tr-TR" sz="5400" b="1" i="1" dirty="0">
              <a:solidFill>
                <a:schemeClr val="accent5">
                  <a:lumMod val="75000"/>
                </a:schemeClr>
              </a:solidFill>
              <a:latin typeface="Courier New" panose="02070309020205020404" pitchFamily="49" charset="0"/>
              <a:cs typeface="Courier New" panose="02070309020205020404" pitchFamily="49" charset="0"/>
            </a:endParaRPr>
          </a:p>
        </p:txBody>
      </p:sp>
      <p:sp>
        <p:nvSpPr>
          <p:cNvPr id="19459" name="İçerik Yer Tutucusu 2"/>
          <p:cNvSpPr>
            <a:spLocks noGrp="1"/>
          </p:cNvSpPr>
          <p:nvPr>
            <p:ph sz="quarter" idx="1"/>
          </p:nvPr>
        </p:nvSpPr>
        <p:spPr>
          <a:xfrm>
            <a:off x="457200" y="1600200"/>
            <a:ext cx="7467600" cy="4873625"/>
          </a:xfrm>
        </p:spPr>
        <p:txBody>
          <a:bodyPr/>
          <a:lstStyle/>
          <a:p>
            <a:pPr marL="0" indent="0" eaLnBrk="1" hangingPunct="1">
              <a:buFont typeface="Wingdings" pitchFamily="2" charset="2"/>
              <a:buNone/>
            </a:pPr>
            <a:r>
              <a:rPr lang="tr-TR" smtClean="0"/>
              <a:t> </a:t>
            </a:r>
          </a:p>
        </p:txBody>
      </p:sp>
      <p:sp>
        <p:nvSpPr>
          <p:cNvPr id="5" name="Dikdörtgen 4"/>
          <p:cNvSpPr/>
          <p:nvPr/>
        </p:nvSpPr>
        <p:spPr>
          <a:xfrm>
            <a:off x="419200" y="1700808"/>
            <a:ext cx="8136904" cy="1944216"/>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tr-TR" sz="2400" b="1" i="1" dirty="0">
                <a:solidFill>
                  <a:schemeClr val="accent1">
                    <a:lumMod val="75000"/>
                  </a:schemeClr>
                </a:solidFill>
                <a:latin typeface="Courier New" panose="02070309020205020404" pitchFamily="49" charset="0"/>
                <a:cs typeface="Courier New" panose="02070309020205020404" pitchFamily="49" charset="0"/>
              </a:rPr>
              <a:t>Bize kendimizi kötü hissettirir, hoşlanmadığımız her dokunuş kötü dokunuştur.</a:t>
            </a:r>
          </a:p>
        </p:txBody>
      </p:sp>
      <p:sp>
        <p:nvSpPr>
          <p:cNvPr id="6" name="Oval 5"/>
          <p:cNvSpPr/>
          <p:nvPr/>
        </p:nvSpPr>
        <p:spPr>
          <a:xfrm>
            <a:off x="755650" y="4149725"/>
            <a:ext cx="7488238" cy="2087563"/>
          </a:xfrm>
          <a:prstGeom prst="ellipse">
            <a:avLst/>
          </a:prstGeom>
          <a:solidFill>
            <a:srgbClr val="F8F04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2400" b="1" i="1" dirty="0">
                <a:solidFill>
                  <a:schemeClr val="accent6">
                    <a:lumMod val="60000"/>
                    <a:lumOff val="40000"/>
                  </a:schemeClr>
                </a:solidFill>
                <a:latin typeface="Courier New" panose="02070309020205020404" pitchFamily="49" charset="0"/>
                <a:cs typeface="Courier New" panose="02070309020205020404" pitchFamily="49" charset="0"/>
              </a:rPr>
              <a:t>Kötü dokunuşlar kızgın, korkmuş, kafası karışık, üzgün hissetmemize neden olabilir.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endParaRPr lang="tr-TR" cap="none" smtClean="0"/>
          </a:p>
        </p:txBody>
      </p:sp>
      <p:sp>
        <p:nvSpPr>
          <p:cNvPr id="20482" name="Rectangle 3"/>
          <p:cNvSpPr>
            <a:spLocks noGrp="1"/>
          </p:cNvSpPr>
          <p:nvPr>
            <p:ph type="body" idx="4294967295"/>
          </p:nvPr>
        </p:nvSpPr>
        <p:spPr/>
        <p:txBody>
          <a:bodyPr/>
          <a:lstStyle/>
          <a:p>
            <a:endParaRPr lang="tr-TR" smtClean="0"/>
          </a:p>
          <a:p>
            <a:endParaRPr lang="tr-TR" smtClean="0"/>
          </a:p>
          <a:p>
            <a:endParaRPr lang="tr-TR" smtClean="0"/>
          </a:p>
          <a:p>
            <a:r>
              <a:rPr lang="tr-TR" smtClean="0"/>
              <a:t>Çocukları cinsel sömürü ve istismardan korumak için beşte bir kampanyası tv spotu videosu</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1476375" y="274638"/>
            <a:ext cx="6448425" cy="1143000"/>
          </a:xfrm>
        </p:spPr>
        <p:txBody>
          <a:bodyPr/>
          <a:lstStyle/>
          <a:p>
            <a:pPr eaLnBrk="1" fontAlgn="auto" hangingPunct="1">
              <a:spcAft>
                <a:spcPts val="0"/>
              </a:spcAft>
              <a:defRPr/>
            </a:pPr>
            <a:r>
              <a:rPr lang="tr-TR" sz="5400" b="1" i="1" dirty="0" smtClean="0">
                <a:solidFill>
                  <a:schemeClr val="accent6"/>
                </a:solidFill>
                <a:latin typeface="Courier New" panose="02070309020205020404" pitchFamily="49" charset="0"/>
                <a:cs typeface="Courier New" panose="02070309020205020404" pitchFamily="49" charset="0"/>
              </a:rPr>
              <a:t>KÖTÜ DOKUNUŞLAR</a:t>
            </a:r>
            <a:endParaRPr lang="tr-TR" sz="5400" b="1" i="1" dirty="0">
              <a:solidFill>
                <a:schemeClr val="accent6"/>
              </a:solidFill>
              <a:latin typeface="Courier New" panose="02070309020205020404" pitchFamily="49" charset="0"/>
              <a:cs typeface="Courier New" panose="02070309020205020404" pitchFamily="49" charset="0"/>
            </a:endParaRPr>
          </a:p>
        </p:txBody>
      </p:sp>
      <p:sp>
        <p:nvSpPr>
          <p:cNvPr id="21507" name="İçerik Yer Tutucusu 2"/>
          <p:cNvSpPr>
            <a:spLocks noGrp="1"/>
          </p:cNvSpPr>
          <p:nvPr>
            <p:ph sz="quarter" idx="1"/>
          </p:nvPr>
        </p:nvSpPr>
        <p:spPr>
          <a:xfrm>
            <a:off x="2555875" y="3860800"/>
            <a:ext cx="5368925" cy="792163"/>
          </a:xfrm>
        </p:spPr>
        <p:txBody>
          <a:bodyPr/>
          <a:lstStyle/>
          <a:p>
            <a:pPr marL="0" indent="0" eaLnBrk="1" hangingPunct="1">
              <a:buFont typeface="Wingdings" pitchFamily="2" charset="2"/>
              <a:buNone/>
            </a:pPr>
            <a:r>
              <a:rPr lang="tr-TR" sz="2800" smtClean="0">
                <a:solidFill>
                  <a:srgbClr val="FF0000"/>
                </a:solidFill>
                <a:latin typeface="Cooper Black" pitchFamily="18" charset="0"/>
              </a:rPr>
              <a:t>VURMAK ACITIR.</a:t>
            </a:r>
          </a:p>
        </p:txBody>
      </p:sp>
      <p:sp>
        <p:nvSpPr>
          <p:cNvPr id="4" name="Dikdörtgen 3"/>
          <p:cNvSpPr/>
          <p:nvPr/>
        </p:nvSpPr>
        <p:spPr>
          <a:xfrm>
            <a:off x="658813" y="4437063"/>
            <a:ext cx="7777162" cy="1655762"/>
          </a:xfrm>
          <a:prstGeom prst="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b="1" i="1" dirty="0">
                <a:solidFill>
                  <a:srgbClr val="002060"/>
                </a:solidFill>
                <a:latin typeface="Arial Black" panose="020B0A04020102020204" pitchFamily="34" charset="0"/>
              </a:rPr>
              <a:t>Bazı kötü dokunuşlar, «vurma» gibi can acıtmaz. Ama hoşlanmadığın her dokunuş kötü dokunuştur.</a:t>
            </a:r>
          </a:p>
        </p:txBody>
      </p:sp>
      <p:pic>
        <p:nvPicPr>
          <p:cNvPr id="21509" name="Picture 2"/>
          <p:cNvPicPr>
            <a:picLocks noChangeAspect="1" noChangeArrowheads="1"/>
          </p:cNvPicPr>
          <p:nvPr/>
        </p:nvPicPr>
        <p:blipFill>
          <a:blip r:embed="rId2"/>
          <a:srcRect/>
          <a:stretch>
            <a:fillRect/>
          </a:stretch>
        </p:blipFill>
        <p:spPr bwMode="auto">
          <a:xfrm>
            <a:off x="2278063" y="1506538"/>
            <a:ext cx="4537075"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docProps/app.xml><?xml version="1.0" encoding="utf-8"?>
<Properties xmlns="http://schemas.openxmlformats.org/officeDocument/2006/extended-properties" xmlns:vt="http://schemas.openxmlformats.org/officeDocument/2006/docPropsVTypes">
  <Template>Oriel</Template>
  <TotalTime>433</TotalTime>
  <Words>588</Words>
  <Application>Microsoft Office PowerPoint</Application>
  <PresentationFormat>Ekran Gösterisi (4:3)</PresentationFormat>
  <Paragraphs>122</Paragraphs>
  <Slides>25</Slides>
  <Notes>0</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Cumba</vt:lpstr>
      <vt:lpstr>  </vt:lpstr>
      <vt:lpstr> </vt:lpstr>
      <vt:lpstr>   </vt:lpstr>
      <vt:lpstr>İYİ DOKUNUŞLAR</vt:lpstr>
      <vt:lpstr>PowerPoint Sunusu</vt:lpstr>
      <vt:lpstr> </vt:lpstr>
      <vt:lpstr> KÖTÜ DOKUNUŞLAR</vt:lpstr>
      <vt:lpstr>PowerPoint Sunusu</vt:lpstr>
      <vt:lpstr>KÖTÜ DOKUNUŞLAR</vt:lpstr>
      <vt:lpstr> </vt:lpstr>
      <vt:lpstr> </vt:lpstr>
      <vt:lpstr> </vt:lpstr>
      <vt:lpstr> </vt:lpstr>
      <vt:lpstr> </vt:lpstr>
      <vt:lpstr> </vt:lpstr>
      <vt:lpstr>PowerPoint Sunusu</vt:lpstr>
      <vt:lpstr> </vt:lpstr>
      <vt:lpstr>  </vt:lpstr>
      <vt:lpstr> </vt:lpstr>
      <vt:lpstr> </vt:lpstr>
      <vt:lpstr>PowerPoint Sunusu</vt:lpstr>
      <vt:lpstr> </vt:lpstr>
      <vt:lpstr>   </vt:lpstr>
      <vt:lpstr>PowerPoint Sunusu</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samsung</dc:creator>
  <cp:lastModifiedBy>user</cp:lastModifiedBy>
  <cp:revision>48</cp:revision>
  <dcterms:created xsi:type="dcterms:W3CDTF">2014-05-01T15:52:59Z</dcterms:created>
  <dcterms:modified xsi:type="dcterms:W3CDTF">2019-12-13T11:19:29Z</dcterms:modified>
  <cp:contentStatus/>
</cp:coreProperties>
</file>